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salad with fried rice, boiled eggs, and chopsticks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Bowl with salmon cakes, salad, and hummus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Bowl of pappardelle pasta with parsley butter, roasted hazelnuts, and shaved parmesan chees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, and chopsticks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Bowl of pappardelle pasta with parsley butter, roasted hazelnuts, and shaved parmesan cheese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jpe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jpe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jpe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jpe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jpe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jpe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jpe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jpe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4" name="en-que-lugar-merged1.jpg" descr="en-que-lugar-merged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9" name="en-que-lugar-merged10.jpg" descr="en-que-lugar-merged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4" name="en-que-lugar-merged11.jpg" descr="en-que-lugar-merged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9" name="en-que-lugar-merged12.jpg" descr="en-que-lugar-merged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4" name="en-que-lugar-merged13.jpg" descr="en-que-lugar-merged1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9" name="en-que-lugar-merged14.jpg" descr="en-que-lugar-merged1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4" name="en-que-lugar-merged15.jpg" descr="en-que-lugar-merged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9" name="en-que-lugar-merged16.jpg" descr="en-que-lugar-merged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4" name="en-que-lugar-merged17.jpg" descr="en-que-lugar-merged1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9" name="en-que-lugar-merged18.jpg" descr="en-que-lugar-merged1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4" name="en-que-lugar-merged19.jpg" descr="en-que-lugar-merged1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9" name="en-que-lugar-merged2.jpg" descr="en-que-lugar-merged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9" name="en-que-lugar-merged20.jpg" descr="en-que-lugar-merged2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54" name="en-que-lugar-merged21.jpg" descr="en-que-lugar-merged2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59" name="en-que-lugar-merged22.jpg" descr="en-que-lugar-merged2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64" name="en-que-lugar-merged23.jpg" descr="en-que-lugar-merged2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69" name="en-que-lugar-merged24.jpg" descr="en-que-lugar-merged2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74" name="en-que-lugar-merged25.jpg" descr="en-que-lugar-merged2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79" name="en-que-lugar-merged26.jpg" descr="en-que-lugar-merged2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84" name="en-que-lugar-merged27.jpg" descr="en-que-lugar-merged2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89" name="en-que-lugar-merged28.jpg" descr="en-que-lugar-merged2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94" name="en-que-lugar-merged29.jpg" descr="en-que-lugar-merged2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4" name="en-que-lugar-merged3.jpg" descr="en-que-lugar-merged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99" name="en-que-lugar-merged30.jpg" descr="en-que-lugar-merged3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04" name="en-que-lugar-merged31.jpg" descr="en-que-lugar-merged3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09" name="en-que-lugar-merged32.jpg" descr="en-que-lugar-merged3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14" name="en-que-lugar-merged33.jpg" descr="en-que-lugar-merged3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19" name="en-que-lugar-merged34.jpg" descr="en-que-lugar-merged3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24" name="en-que-lugar-merged35.jpg" descr="en-que-lugar-merged3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29" name="en-que-lugar-merged36.jpg" descr="en-que-lugar-merged3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34" name="en-que-lugar-merged37.jpg" descr="en-que-lugar-merged3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39" name="en-que-lugar-merged1.jpg" descr="en-que-lugar-merged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9" name="en-que-lugar-merged4.jpg" descr="en-que-lugar-merged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4" name="en-que-lugar-merged5.jpg" descr="en-que-lugar-merged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9" name="en-que-lugar-merged6.jpg" descr="en-que-lugar-merged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4" name="en-que-lugar-merged7.jpg" descr="en-que-lugar-merged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9" name="en-que-lugar-merged8.jpg" descr="en-que-lugar-merged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4" name="en-que-lugar-merged9.jpg" descr="en-que-lugar-merged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