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tres-pistas-ii-merged-FINAL.jpg" descr="tres-pistas-ii-merged-F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tres-pistas-ii-merged-FINAL10.jpg" descr="tres-pistas-ii-merged-FINAL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tres-pistas-ii-merged-FINAL11.jpg" descr="tres-pistas-ii-merged-FINAL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tres-pistas-ii-merged-FINAL12.jpg" descr="tres-pistas-ii-merged-FINAL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tres-pistas-ii-merged-FINAL13.jpg" descr="tres-pistas-ii-merged-FINAL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tres-pistas-ii-merged-FINAL14.jpg" descr="tres-pistas-ii-merged-FINAL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tres-pistas-ii-merged-FINAL15.jpg" descr="tres-pistas-ii-merged-FINAL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tres-pistas-ii-merged-FINAL16.jpg" descr="tres-pistas-ii-merged-FINAL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tres-pistas-ii-merged-FINAL17.jpg" descr="tres-pistas-ii-merged-FINAL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tres-pistas-ii-merged-FINAL18.jpg" descr="tres-pistas-ii-merged-FINAL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tres-pistas-ii-merged-FINAL19.jpg" descr="tres-pistas-ii-merged-FINAL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tres-pistas-ii-merged-FINAL2.jpg" descr="tres-pistas-ii-merged-FINAL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tres-pistas-ii-merged-FINAL20.jpg" descr="tres-pistas-ii-merged-FINAL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tres-pistas-ii-merged-FINAL21.jpg" descr="tres-pistas-ii-merged-FINAL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tres-pistas-ii-merged-FINAL22.jpg" descr="tres-pistas-ii-merged-FINAL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tres-pistas-ii-merged-FINAL23.jpg" descr="tres-pistas-ii-merged-FINAL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tres-pistas-ii-merged-FINAL24.jpg" descr="tres-pistas-ii-merged-FINAL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tres-pistas-ii-merged-FINAL25.jpg" descr="tres-pistas-ii-merged-FINAL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tres-pistas-ii-merged-FINAL26.jpg" descr="tres-pistas-ii-merged-FINAL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tres-pistas-ii-merged-FINAL27.jpg" descr="tres-pistas-ii-merged-FINAL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tres-pistas-ii-merged-FINAL28.jpg" descr="tres-pistas-ii-merged-FINAL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tres-pistas-ii-merged-FINAL29.jpg" descr="tres-pistas-ii-merged-FINAL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tres-pistas-ii-merged-FINAL3.jpg" descr="tres-pistas-ii-merged-FINAL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tres-pistas-ii-merged-FINAL30.jpg" descr="tres-pistas-ii-merged-FINAL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tres-pistas-ii-merged-FINAL31.jpg" descr="tres-pistas-ii-merged-FINAL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tres-pistas-ii-merged-FINAL.jpg" descr="tres-pistas-ii-merged-F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tres-pistas-ii-merged-FINAL4.jpg" descr="tres-pistas-ii-merged-FINAL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tres-pistas-ii-merged-FINAL5.jpg" descr="tres-pistas-ii-merged-FINAL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tres-pistas-ii-merged-FINAL6.jpg" descr="tres-pistas-ii-merged-FINAL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tres-pistas-ii-merged-FINAL7.jpg" descr="tres-pistas-ii-merged-FINAL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tres-pistas-ii-merged-FINAL8.jpg" descr="tres-pistas-ii-merged-FINAL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tres-pistas-ii-merged-FINAL9.jpg" descr="tres-pistas-ii-merged-FINAL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