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1" name="actos_naturaleza.jpg" descr="actos_naturalez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7" name="actos_naturaleza10.jpg" descr="actos_naturaleza1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1" name="actos_naturaleza11.jpg" descr="actos_naturaleza1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5" name="actos_naturaleza12.jpg" descr="actos_naturaleza1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9" name="actos_naturaleza13.jpg" descr="actos_naturaleza1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3" name="actos_naturaleza14.jpg" descr="actos_naturaleza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7" name="actos_naturaleza15.jpg" descr="actos_naturaleza1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1" name="actos_naturaleza16.jpg" descr="actos_naturaleza1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5" name="actos_naturaleza17.jpg" descr="actos_naturaleza1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9" name="actos_naturaleza18.jpg" descr="actos_naturaleza1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3" name="actos_naturaleza19.jpg" descr="actos_naturaleza1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5" name="actos_naturaleza2.jpg" descr="actos_naturaleza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7" name="actos_naturaleza20.jpg" descr="actos_naturaleza2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1" name="actos_naturaleza21.jpg" descr="actos_naturaleza2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5" name="actos_naturaleza.jpg" descr="actos_naturalez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9" name="actos_naturaleza3.jpg" descr="actos_naturaleza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3" name="actos_naturaleza4.jpg" descr="actos_naturaleza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7" name="actos_naturaleza5.jpg" descr="actos_naturaleza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1" name="actos_naturaleza6.jpg" descr="actos_naturaleza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actos_naturaleza7.jpg" descr="actos_naturaleza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9" name="actos_naturaleza8.jpg" descr="actos_naturaleza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3" name="actos_naturaleza9.jpg" descr="actos_naturaleza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