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60384004_1290x1720.jpg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3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4" name="busqueda-palabras-luz-agua-pan.jpg" descr="busqueda-palabras-luz-agua-pan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7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8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9" name="busqueda-palabras-luz-agua-pan2.jpg" descr="busqueda-palabras-luz-agua-pan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2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3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64" name="busqueda-palabras-luz-agua-pan3.jpg" descr="busqueda-palabras-luz-agua-pan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7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8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69" name="busqueda-palabras-luz-agua-pan4.jpg" descr="busqueda-palabras-luz-agua-pan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2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3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74" name="busqueda-palabras-luz-agua-pan5.jpg" descr="busqueda-palabras-luz-agua-pan5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7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8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79" name="busqueda-palabras-luz-agua-pan6.jpg" descr="busqueda-palabras-luz-agua-pan6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