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media/image74.jpeg" ContentType="image/jpeg"/>
  <Override PartName="/ppt/media/image75.jpeg" ContentType="image/jpeg"/>
  <Override PartName="/ppt/media/image76.jpeg" ContentType="image/jpeg"/>
  <Override PartName="/ppt/media/image77.jpeg" ContentType="image/jpeg"/>
  <Override PartName="/ppt/media/image78.jpeg" ContentType="image/jpeg"/>
  <Override PartName="/ppt/media/image79.jpeg" ContentType="image/jpeg"/>
  <Override PartName="/ppt/media/image80.jpeg" ContentType="image/jpeg"/>
  <Override PartName="/ppt/media/image81.jpeg" ContentType="image/jpeg"/>
  <Override PartName="/ppt/media/image82.jpeg" ContentType="image/jpeg"/>
  <Override PartName="/ppt/media/image83.jpeg" ContentType="image/jpeg"/>
  <Override PartName="/ppt/media/image84.jpeg" ContentType="image/jpeg"/>
  <Override PartName="/ppt/media/image85.jpeg" ContentType="image/jpeg"/>
  <Override PartName="/ppt/media/image86.jpeg" ContentType="image/jpeg"/>
  <Override PartName="/ppt/media/image87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-3175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19250" y="6604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18299" y="638919"/>
            <a:ext cx="5325770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/>
          <p:nvPr>
            <p:ph type="body" sz="quarter" idx="1"/>
          </p:nvPr>
        </p:nvSpPr>
        <p:spPr>
          <a:xfrm>
            <a:off x="952500" y="47625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231900" indent="-342900">
              <a:spcBef>
                <a:spcPts val="3200"/>
              </a:spcBef>
              <a:defRPr sz="2800"/>
            </a:lvl3pPr>
            <a:lvl4pPr marL="1676400" indent="-342900">
              <a:spcBef>
                <a:spcPts val="3200"/>
              </a:spcBef>
              <a:defRPr sz="2800"/>
            </a:lvl4pPr>
            <a:lvl5pPr marL="21209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/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e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e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e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jpe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e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jpe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e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e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e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jpe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jpe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e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jpe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jpe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jpe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jpeg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jpeg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jpeg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jpeg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jpeg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jpeg"/></Relationships>
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jpeg"/></Relationships>
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jpeg"/></Relationships>

</file>

<file path=ppt/slides/_rels/slide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jpeg"/></Relationships>

</file>

<file path=ppt/slides/_rels/slide5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
</file>

<file path=ppt/slides/_rels/slide6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jpeg"/></Relationships>

</file>

<file path=ppt/slides/_rels/slide6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jpeg"/></Relationships>

</file>

<file path=ppt/slides/_rels/slide6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jpeg"/></Relationships>

</file>

<file path=ppt/slides/_rels/slide6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jpeg"/></Relationships>

</file>

<file path=ppt/slides/_rels/slide6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jpeg"/></Relationships>

</file>

<file path=ppt/slides/_rels/slide6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jpeg"/></Relationships>

</file>

<file path=ppt/slides/_rels/slide6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jpeg"/></Relationships>

</file>

<file path=ppt/slides/_rels/slide6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jpeg"/></Relationships>

</file>

<file path=ppt/slides/_rels/slide6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jpeg"/></Relationships>

</file>

<file path=ppt/slides/_rels/slide6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
</file>

<file path=ppt/slides/_rels/slide7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jpeg"/></Relationships>

</file>

<file path=ppt/slides/_rels/slide7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jpeg"/></Relationships>

</file>

<file path=ppt/slides/_rels/slide7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jpeg"/></Relationships>

</file>

<file path=ppt/slides/_rels/slide7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jpeg"/></Relationships>

</file>

<file path=ppt/slides/_rels/slide7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jpeg"/></Relationships>

</file>

<file path=ppt/slides/_rels/slide7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jpeg"/></Relationships>

</file>

<file path=ppt/slides/_rels/slide7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jpeg"/></Relationships>

</file>

<file path=ppt/slides/_rels/slide7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7.jpeg"/></Relationships>

</file>

<file path=ppt/slides/_rels/slide7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8.jpeg"/></Relationships>

</file>

<file path=ppt/slides/_rels/slide7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
</file>

<file path=ppt/slides/_rels/slide8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jpeg"/></Relationships>

</file>

<file path=ppt/slides/_rels/slide8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jpeg"/></Relationships>

</file>

<file path=ppt/slides/_rels/slide8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2.jpeg"/></Relationships>

</file>

<file path=ppt/slides/_rels/slide8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3.jpeg"/></Relationships>

</file>

<file path=ppt/slides/_rels/slide8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4.jpeg"/></Relationships>

</file>

<file path=ppt/slides/_rels/slide8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5.jpeg"/></Relationships>

</file>

<file path=ppt/slides/_rels/slide8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6.jpeg"/></Relationships>

</file>

<file path=ppt/slides/_rels/slide8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7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1" name="libro_capitulo_versiculo.jpg" descr="libro_capitulo_versicul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7" name="libro_capitulo_versiculo10.jpg" descr="libro_capitulo_versiculo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1" name="libro_capitulo_versiculo11.jpg" descr="libro_capitulo_versiculo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5" name="libro_capitulo_versiculo12.jpg" descr="libro_capitulo_versiculo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libro_capitulo_versiculo13.jpg" descr="libro_capitulo_versiculo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3" name="libro_capitulo_versiculo14.jpg" descr="libro_capitulo_versiculo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7" name="libro_capitulo_versiculo15.jpg" descr="libro_capitulo_versiculo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1" name="libro_capitulo_versiculo16.jpg" descr="libro_capitulo_versiculo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5" name="libro_capitulo_versiculo17.jpg" descr="libro_capitulo_versiculo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libro_capitulo_versiculo18.jpg" descr="libro_capitulo_versiculo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3" name="libro_capitulo_versiculo19.jpg" descr="libro_capitulo_versiculo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5" name="libro_capitulo_versiculo2.jpg" descr="libro_capitulo_versiculo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7" name="libro_capitulo_versiculo20.jpg" descr="libro_capitulo_versiculo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1" name="libro_capitulo_versiculo21.jpg" descr="libro_capitulo_versiculo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5" name="libro_capitulo_versiculo22.jpg" descr="libro_capitulo_versiculo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libro_capitulo_versiculo23.jpg" descr="libro_capitulo_versiculo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3" name="libro_capitulo_versiculo24.jpg" descr="libro_capitulo_versiculo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7" name="libro_capitulo_versiculo25.jpg" descr="libro_capitulo_versiculo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1" name="libro_capitulo_versiculo26.jpg" descr="libro_capitulo_versiculo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5" name="libro_capitulo_versiculo27.jpg" descr="libro_capitulo_versiculo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9" name="libro_capitulo_versiculo28.jpg" descr="libro_capitulo_versiculo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3" name="libro_capitulo_versiculo29.jpg" descr="libro_capitulo_versiculo2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9" name="libro_capitulo_versiculo3.jpg" descr="libro_capitulo_versiculo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7" name="libro_capitulo_versiculo30.jpg" descr="libro_capitulo_versiculo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1" name="libro_capitulo_versiculo31.jpg" descr="libro_capitulo_versiculo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5" name="libro_capitulo_versiculo32.jpg" descr="libro_capitulo_versiculo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9" name="libro_capitulo_versiculo33.jpg" descr="libro_capitulo_versiculo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3" name="libro_capitulo_versiculo34.jpg" descr="libro_capitulo_versiculo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7" name="libro_capitulo_versiculo35.jpg" descr="libro_capitulo_versiculo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1" name="libro_capitulo_versiculo36.jpg" descr="libro_capitulo_versiculo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5" name="libro_capitulo_versiculo37.jpg" descr="libro_capitulo_versiculo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9" name="libro_capitulo_versiculo38.jpg" descr="libro_capitulo_versiculo3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3" name="libro_capitulo_versiculo39.jpg" descr="libro_capitulo_versiculo3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3" name="libro_capitulo_versiculo4.jpg" descr="libro_capitulo_versiculo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7" name="libro_capitulo_versiculo40.jpg" descr="libro_capitulo_versiculo4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1" name="libro_capitulo_versiculo41.jpg" descr="libro_capitulo_versiculo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5" name="libro_capitulo_versiculo42.jpg" descr="libro_capitulo_versiculo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9" name="libro_capitulo_versiculo43.jpg" descr="libro_capitulo_versiculo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3" name="libro_capitulo_versiculo44.jpg" descr="libro_capitulo_versiculo4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7" name="libro_capitulo_versiculo45.jpg" descr="libro_capitulo_versiculo4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1" name="libro_capitulo_versiculo46.jpg" descr="libro_capitulo_versiculo4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5" name="libro_capitulo_versiculo47.jpg" descr="libro_capitulo_versiculo4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9" name="libro_capitulo_versiculo48.jpg" descr="libro_capitulo_versiculo4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3" name="libro_capitulo_versiculo49.jpg" descr="libro_capitulo_versiculo4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7" name="libro_capitulo_versiculo5.jpg" descr="libro_capitulo_versiculo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7" name="libro_capitulo_versiculo50.jpg" descr="libro_capitulo_versiculo5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1" name="libro_capitulo_versiculo51.jpg" descr="libro_capitulo_versiculo5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5" name="libro_capitulo_versiculo52.jpg" descr="libro_capitulo_versiculo5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9" name="libro_capitulo_versiculo53.jpg" descr="libro_capitulo_versiculo5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3" name="libro_capitulo_versiculo54.jpg" descr="libro_capitulo_versiculo5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7" name="libro_capitulo_versiculo55.jpg" descr="libro_capitulo_versiculo5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1" name="libro_capitulo_versiculo56.jpg" descr="libro_capitulo_versiculo5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5" name="libro_capitulo_versiculo57.jpg" descr="libro_capitulo_versiculo5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9" name="libro_capitulo_versiculo58.jpg" descr="libro_capitulo_versiculo5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53" name="libro_capitulo_versiculo59.jpg" descr="libro_capitulo_versiculo5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1" name="libro_capitulo_versiculo6.jpg" descr="libro_capitulo_versiculo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57" name="libro_capitulo_versiculo60.jpg" descr="libro_capitulo_versiculo6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61" name="libro_capitulo_versiculo61.jpg" descr="libro_capitulo_versiculo6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65" name="libro_capitulo_versiculo62.jpg" descr="libro_capitulo_versiculo6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69" name="libro_capitulo_versiculo63.jpg" descr="libro_capitulo_versiculo6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73" name="libro_capitulo_versiculo64.jpg" descr="libro_capitulo_versiculo6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77" name="libro_capitulo_versiculo65.jpg" descr="libro_capitulo_versiculo6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81" name="libro_capitulo_versiculo66.jpg" descr="libro_capitulo_versiculo6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85" name="libro_capitulo_versiculo67.jpg" descr="libro_capitulo_versiculo6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89" name="libro_capitulo_versiculo68.jpg" descr="libro_capitulo_versiculo6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93" name="libro_capitulo_versiculo69.jpg" descr="libro_capitulo_versiculo6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5" name="libro_capitulo_versiculo7.jpg" descr="libro_capitulo_versiculo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97" name="libro_capitulo_versiculo70.jpg" descr="libro_capitulo_versiculo7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01" name="libro_capitulo_versiculo71.jpg" descr="libro_capitulo_versiculo7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05" name="libro_capitulo_versiculo72.jpg" descr="libro_capitulo_versiculo7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09" name="libro_capitulo_versiculo73.jpg" descr="libro_capitulo_versiculo7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13" name="libro_capitulo_versiculo74.jpg" descr="libro_capitulo_versiculo7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17" name="libro_capitulo_versiculo75.jpg" descr="libro_capitulo_versiculo7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21" name="libro_capitulo_versiculo76.jpg" descr="libro_capitulo_versiculo7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25" name="libro_capitulo_versiculo77.jpg" descr="libro_capitulo_versiculo7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29" name="libro_capitulo_versiculo78.jpg" descr="libro_capitulo_versiculo7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33" name="libro_capitulo_versiculo79.jpg" descr="libro_capitulo_versiculo7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9" name="libro_capitulo_versiculo8.jpg" descr="libro_capitulo_versiculo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37" name="libro_capitulo_versiculo80.jpg" descr="libro_capitulo_versiculo8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41" name="libro_capitulo_versiculo81.jpg" descr="libro_capitulo_versiculo8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45" name="libro_capitulo_versiculo82.jpg" descr="libro_capitulo_versiculo8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8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49" name="libro_capitulo_versiculo83.jpg" descr="libro_capitulo_versiculo8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53" name="libro_capitulo_versiculo84.jpg" descr="libro_capitulo_versiculo8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6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57" name="libro_capitulo_versiculo85.jpg" descr="libro_capitulo_versiculo8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0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61" name="libro_capitulo_versiculo86.jpg" descr="libro_capitulo_versiculo8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4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65" name="libro_capitulo_versiculo87.jpg" descr="libro_capitulo_versiculo8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Body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3" name="libro_capitulo_versiculo9.jpg" descr="libro_capitulo_versiculo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