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FD00F0-B714-4A28-9AD6-C29ABF6A012F}" type="datetimeFigureOut">
              <a:rPr lang="es-MX" smtClean="0"/>
              <a:t>30/05/2014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A9DFE5-80B7-4E46-947D-343FBC58A52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7772400" cy="1780108"/>
          </a:xfrm>
        </p:spPr>
        <p:txBody>
          <a:bodyPr>
            <a:noAutofit/>
          </a:bodyPr>
          <a:lstStyle/>
          <a:p>
            <a:r>
              <a:rPr lang="es-MX" sz="9600" dirty="0" smtClean="0">
                <a:latin typeface="Cooper Black" pitchFamily="18" charset="0"/>
              </a:rPr>
              <a:t>Completa el versículo </a:t>
            </a:r>
            <a:r>
              <a:rPr lang="es-MX" sz="19900" dirty="0" smtClean="0">
                <a:latin typeface="Aparajita" pitchFamily="34" charset="0"/>
                <a:cs typeface="Aparajita" pitchFamily="34" charset="0"/>
              </a:rPr>
              <a:t>*</a:t>
            </a:r>
            <a:endParaRPr lang="es-MX" sz="199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000" dirty="0" smtClean="0"/>
              <a:t>5. Y amarás a ------------ tu Dios de todo tu corazón, y de toda tu alma, y con todas tus fuerzas</a:t>
            </a: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32223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500" dirty="0"/>
              <a:t>5. Deuteronomio 6:5 “Jehová”</a:t>
            </a:r>
          </a:p>
        </p:txBody>
      </p:sp>
    </p:spTree>
    <p:extLst>
      <p:ext uri="{BB962C8B-B14F-4D97-AF65-F5344CB8AC3E}">
        <p14:creationId xmlns:p14="http://schemas.microsoft.com/office/powerpoint/2010/main" val="17878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800" dirty="0"/>
              <a:t>6. Yo os he entregado, como lo había dicho a Moisés, todo lugar que pisare la ------------ de vuestro pie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99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6. Josué 1:3 “Planta”</a:t>
            </a:r>
          </a:p>
        </p:txBody>
      </p:sp>
    </p:spTree>
    <p:extLst>
      <p:ext uri="{BB962C8B-B14F-4D97-AF65-F5344CB8AC3E}">
        <p14:creationId xmlns:p14="http://schemas.microsoft.com/office/powerpoint/2010/main" val="148377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675467"/>
            <a:ext cx="8568951" cy="3450696"/>
          </a:xfrm>
        </p:spPr>
        <p:txBody>
          <a:bodyPr>
            <a:noAutofit/>
          </a:bodyPr>
          <a:lstStyle/>
          <a:p>
            <a:pPr algn="ctr"/>
            <a:r>
              <a:rPr lang="es-MX" sz="4600" dirty="0"/>
              <a:t>7. Si se humillare mi pueblo, sobre el cual mi nombre es invocado, y ------------, y buscaren mi rostro, y se ------------ de sus malos caminos;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12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7. II Crónicas 7:14 “Oraren, Convirtieren”</a:t>
            </a:r>
          </a:p>
        </p:txBody>
      </p:sp>
    </p:spTree>
    <p:extLst>
      <p:ext uri="{BB962C8B-B14F-4D97-AF65-F5344CB8AC3E}">
        <p14:creationId xmlns:p14="http://schemas.microsoft.com/office/powerpoint/2010/main" val="134661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5" cy="3450696"/>
          </a:xfrm>
        </p:spPr>
        <p:txBody>
          <a:bodyPr>
            <a:noAutofit/>
          </a:bodyPr>
          <a:lstStyle/>
          <a:p>
            <a:pPr algn="ctr"/>
            <a:r>
              <a:rPr lang="es-MX" sz="4400" dirty="0"/>
              <a:t>8. Bienaventurado el varón que no anduvo en consejo de ------------, Ni estuvo en camino de ------------, Ni en silla de escarnecedores se ha </a:t>
            </a:r>
            <a:r>
              <a:rPr lang="es-MX" sz="4400" dirty="0" smtClean="0"/>
              <a:t>sentado</a:t>
            </a:r>
            <a:r>
              <a:rPr lang="es-MX" sz="4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8. Salmos 1:1 “Malos, Pecadores”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s-MX" sz="6600" dirty="0"/>
              <a:t>9. Los cielos cuentan la ------------ de Dios, Y el firmamento anuncia la obra de sus ------------.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9. Salmo 19:1 “Gloria, Manos”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1. En el ------------ creó Dios los cielos y la tierra</a:t>
            </a:r>
          </a:p>
        </p:txBody>
      </p:sp>
    </p:spTree>
    <p:extLst>
      <p:ext uri="{BB962C8B-B14F-4D97-AF65-F5344CB8AC3E}">
        <p14:creationId xmlns:p14="http://schemas.microsoft.com/office/powerpoint/2010/main" val="367435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84987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6600" dirty="0"/>
              <a:t>10. Aunque ande en valle de sombra de ------------, No temeré mal alguno, porque tú estarás </a:t>
            </a:r>
            <a:r>
              <a:rPr lang="es-MX" sz="6600" dirty="0" smtClean="0"/>
              <a:t>------------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10. Salmo 23:4 “Muerte, Conmigo”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849878"/>
          </a:xfrm>
        </p:spPr>
        <p:txBody>
          <a:bodyPr>
            <a:normAutofit/>
          </a:bodyPr>
          <a:lstStyle/>
          <a:p>
            <a:pPr algn="ctr"/>
            <a:r>
              <a:rPr lang="es-MX" sz="6600" dirty="0"/>
              <a:t>11. ¿Con qué ------------ el joven su camino? Con guardar tu ------------.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11. Salmo 119:9 “Limpiará, Palabra”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sz="6600" dirty="0"/>
              <a:t>12. Jehová es tu ------------; Jehová es tu ------------ a tu mano derecha.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12. Salmo 121:5 “Guardador, Sombra”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675466"/>
            <a:ext cx="8352927" cy="384987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6600" dirty="0"/>
              <a:t>13. El temor de Jehová es el principio de la ------------, Y el conocimiento del Santísimo es la ------------.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13. Proverbios 9:10 “Sabiduría, Inteligencia”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s-MX" sz="6600" dirty="0"/>
              <a:t>14. En las muchas ------------ no falta pecado; Mas el que ------------ sus labios es prudente.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14. Proverbios 10:19 “Palabras, Refrena”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1. Génesis 1:1 “Principio”</a:t>
            </a:r>
          </a:p>
        </p:txBody>
      </p:sp>
    </p:spTree>
    <p:extLst>
      <p:ext uri="{BB962C8B-B14F-4D97-AF65-F5344CB8AC3E}">
        <p14:creationId xmlns:p14="http://schemas.microsoft.com/office/powerpoint/2010/main" val="29564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2675466"/>
            <a:ext cx="8892479" cy="406590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MX" sz="6600" dirty="0"/>
              <a:t>15. Venid luego, dice Jehová, y estemos a cuenta: si vuestros pecados fueren como la ------------, como la ------------ </a:t>
            </a:r>
            <a:r>
              <a:rPr lang="es-MX" sz="6600" dirty="0" smtClean="0"/>
              <a:t>serán emblanquecidos</a:t>
            </a:r>
            <a:r>
              <a:rPr lang="es-MX" sz="6600" dirty="0"/>
              <a:t>; si </a:t>
            </a:r>
            <a:r>
              <a:rPr lang="es-MX" sz="6600" dirty="0" smtClean="0"/>
              <a:t>fueren </a:t>
            </a:r>
            <a:r>
              <a:rPr lang="es-MX" sz="6600" dirty="0"/>
              <a:t>rojos como el ------------, vendrán a ser como blanca lana</a:t>
            </a:r>
          </a:p>
        </p:txBody>
      </p:sp>
    </p:spTree>
    <p:extLst>
      <p:ext uri="{BB962C8B-B14F-4D97-AF65-F5344CB8AC3E}">
        <p14:creationId xmlns:p14="http://schemas.microsoft.com/office/powerpoint/2010/main" val="420244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15. Isaías 1:18 “Grana, Nieve, Carmesí”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182534"/>
          </a:xfrm>
        </p:spPr>
        <p:txBody>
          <a:bodyPr>
            <a:noAutofit/>
          </a:bodyPr>
          <a:lstStyle/>
          <a:p>
            <a:pPr lvl="1" algn="ctr"/>
            <a:r>
              <a:rPr lang="es-MX" sz="4000" dirty="0"/>
              <a:t>16. Echarán mano de un hombre ------------ mujeres en aquel tiempo, diciendo: Nosotras comeremos de nuestro ------------, y nos vestiremos de </a:t>
            </a:r>
            <a:r>
              <a:rPr lang="es-MX" sz="4000" dirty="0" smtClean="0"/>
              <a:t>nuestras </a:t>
            </a:r>
            <a:r>
              <a:rPr lang="es-MX" sz="4000" dirty="0"/>
              <a:t>------------; </a:t>
            </a:r>
            <a:r>
              <a:rPr lang="es-MX" sz="4000" dirty="0" smtClean="0"/>
              <a:t>solamente permítenos </a:t>
            </a:r>
            <a:r>
              <a:rPr lang="es-MX" sz="4000" dirty="0"/>
              <a:t>llevar tu nombre, quita nuestro oprobio.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16. Isaías 4:1 “Siete, Pan, Ropa”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2675466"/>
            <a:ext cx="8748463" cy="418253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MX" sz="6600" dirty="0"/>
              <a:t>17. ------------ que clama en el ------------: Preparad camino a Jehová; enderezad calzada en la soledad a nuestro ------------.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17. Isaías 40:3 “Voz, Desierto, Dios”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675466"/>
            <a:ext cx="8784975" cy="392188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6600" dirty="0"/>
              <a:t>18. ¡Oh, si hubieras atendido a mis ------------! Fuera entonces tu ------------ como un río, y tu ------------ como las ondas del mar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18. Isaías 48:18 “Mandamientos, Paz, Justicia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8641" y="2420888"/>
            <a:ext cx="8964487" cy="4281926"/>
          </a:xfrm>
        </p:spPr>
        <p:txBody>
          <a:bodyPr>
            <a:noAutofit/>
          </a:bodyPr>
          <a:lstStyle/>
          <a:p>
            <a:pPr algn="ctr"/>
            <a:r>
              <a:rPr lang="es-MX" sz="4800" dirty="0"/>
              <a:t>19. ------------ y desechado entre los ------------, ------------ de dolores, experimentado en ------------; y como que escondimos de él el rostro, fue </a:t>
            </a:r>
            <a:r>
              <a:rPr lang="es-MX" sz="4800" dirty="0" smtClean="0"/>
              <a:t>menospreciado</a:t>
            </a:r>
            <a:r>
              <a:rPr lang="es-MX" sz="4800" dirty="0"/>
              <a:t>, y no lo estimamos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sz="6600" dirty="0"/>
              <a:t>19. Isaías 53:3 “Despreciado, Hombres, </a:t>
            </a:r>
            <a:r>
              <a:rPr lang="es-MX" sz="6600" dirty="0" err="1"/>
              <a:t>Varon</a:t>
            </a:r>
            <a:r>
              <a:rPr lang="es-MX" sz="6600" dirty="0"/>
              <a:t>, Quebranto”</a:t>
            </a:r>
          </a:p>
          <a:p>
            <a:pPr algn="ctr"/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500" dirty="0"/>
              <a:t>Yo soy Jehová tu Dios, que te saqué de la tierra de ------------, de casa de servidumbre.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75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2675466"/>
            <a:ext cx="9036495" cy="406590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MX" sz="6600" dirty="0"/>
              <a:t>20. ------------ él, y afligido, no abrió su boca; como ------------ fue llevado al ------------; y como oveja delante de sus trasquiladores, ------------, y </a:t>
            </a:r>
            <a:r>
              <a:rPr lang="es-MX" sz="6600" dirty="0" smtClean="0"/>
              <a:t>no abrió </a:t>
            </a:r>
            <a:r>
              <a:rPr lang="es-MX" sz="6600" dirty="0"/>
              <a:t>su boca.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sz="6600" dirty="0"/>
              <a:t>20. Isaías 53:7 “Angustiado, Cordero, Matadero, Enmudeció”</a:t>
            </a:r>
          </a:p>
        </p:txBody>
      </p:sp>
    </p:spTree>
    <p:extLst>
      <p:ext uri="{BB962C8B-B14F-4D97-AF65-F5344CB8AC3E}">
        <p14:creationId xmlns:p14="http://schemas.microsoft.com/office/powerpoint/2010/main" val="204046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260" y="-1"/>
            <a:ext cx="5494027" cy="6858603"/>
          </a:xfrm>
        </p:spPr>
      </p:pic>
    </p:spTree>
    <p:extLst>
      <p:ext uri="{BB962C8B-B14F-4D97-AF65-F5344CB8AC3E}">
        <p14:creationId xmlns:p14="http://schemas.microsoft.com/office/powerpoint/2010/main" val="298754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 err="1"/>
              <a:t>Exodo</a:t>
            </a:r>
            <a:r>
              <a:rPr lang="es-MX" sz="6600" dirty="0"/>
              <a:t> 20:2 “Egipto”</a:t>
            </a:r>
          </a:p>
        </p:txBody>
      </p:sp>
    </p:spTree>
    <p:extLst>
      <p:ext uri="{BB962C8B-B14F-4D97-AF65-F5344CB8AC3E}">
        <p14:creationId xmlns:p14="http://schemas.microsoft.com/office/powerpoint/2010/main" val="61707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700" dirty="0"/>
              <a:t>3. Y harán un ------------ para mí, y habitaré en medio de ellos.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58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/>
              <a:t>3. </a:t>
            </a:r>
            <a:r>
              <a:rPr lang="es-MX" sz="6600" dirty="0" err="1"/>
              <a:t>Exodo</a:t>
            </a:r>
            <a:r>
              <a:rPr lang="es-MX" sz="6600" dirty="0"/>
              <a:t> 25:8 “Santuario”</a:t>
            </a:r>
          </a:p>
        </p:txBody>
      </p:sp>
    </p:spTree>
    <p:extLst>
      <p:ext uri="{BB962C8B-B14F-4D97-AF65-F5344CB8AC3E}">
        <p14:creationId xmlns:p14="http://schemas.microsoft.com/office/powerpoint/2010/main" val="118180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5700" dirty="0"/>
              <a:t>4. Jehová haga resplandecer su rostro sobre ti, y tenga de ti ------------;</a:t>
            </a:r>
          </a:p>
        </p:txBody>
      </p:sp>
    </p:spTree>
    <p:extLst>
      <p:ext uri="{BB962C8B-B14F-4D97-AF65-F5344CB8AC3E}">
        <p14:creationId xmlns:p14="http://schemas.microsoft.com/office/powerpoint/2010/main" val="141990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6600" dirty="0"/>
              <a:t>4. Números 6:25 “Misericordia”</a:t>
            </a:r>
          </a:p>
        </p:txBody>
      </p:sp>
    </p:spTree>
    <p:extLst>
      <p:ext uri="{BB962C8B-B14F-4D97-AF65-F5344CB8AC3E}">
        <p14:creationId xmlns:p14="http://schemas.microsoft.com/office/powerpoint/2010/main" val="122596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647</Words>
  <Application>Microsoft Office PowerPoint</Application>
  <PresentationFormat>Presentación en pantalla (4:3)</PresentationFormat>
  <Paragraphs>41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Forma de onda</vt:lpstr>
      <vt:lpstr>Completa el versículo *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Completa el versículo</dc:title>
  <dc:creator>Meri</dc:creator>
  <cp:lastModifiedBy>Meri</cp:lastModifiedBy>
  <cp:revision>28</cp:revision>
  <dcterms:created xsi:type="dcterms:W3CDTF">2014-05-31T03:46:04Z</dcterms:created>
  <dcterms:modified xsi:type="dcterms:W3CDTF">2014-05-31T04:25:14Z</dcterms:modified>
</cp:coreProperties>
</file>