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ompleta_verso_1_samuel_12_16.jpg" descr="completa_verso_1_samuel_12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completa_verso_1_samuel_12_1610.jpg" descr="completa_verso_1_samuel_12_16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completa_verso_1_samuel_12_1611.jpg" descr="completa_verso_1_samuel_12_16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completa_verso_1_samuel_12_1612.jpg" descr="completa_verso_1_samuel_12_16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completa_verso_1_samuel_12_1613.jpg" descr="completa_verso_1_samuel_12_16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completa_verso_1_samuel_12_1614.jpg" descr="completa_verso_1_samuel_12_16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completa_verso_1_samuel_12_1615.jpg" descr="completa_verso_1_samuel_12_16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completa_verso_1_samuel_12_1616.jpg" descr="completa_verso_1_samuel_12_16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completa_verso_1_samuel_12_1617.jpg" descr="completa_verso_1_samuel_12_16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_verso_1_samuel_12_1618.jpg" descr="completa_verso_1_samuel_12_1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completa_verso_1_samuel_12_1619.jpg" descr="completa_verso_1_samuel_12_16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mpleta_verso_1_samuel_12_162.jpg" descr="completa_verso_1_samuel_12_1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completa_verso_1_samuel_12_1620.jpg" descr="completa_verso_1_samuel_12_16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completa_verso_1_samuel_12_1621.jpg" descr="completa_verso_1_samuel_12_16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completa_verso_1_samuel_12_1622.jpg" descr="completa_verso_1_samuel_12_16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_verso_1_samuel_12_1623.jpg" descr="completa_verso_1_samuel_12_16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completa_verso_1_samuel_12_1624.jpg" descr="completa_verso_1_samuel_12_16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mpleta_verso_1_samuel_12_1625.jpg" descr="completa_verso_1_samuel_12_16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completa_verso_1_samuel_12_1626.jpg" descr="completa_verso_1_samuel_12_16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completa_verso_1_samuel_12_1627.jpg" descr="completa_verso_1_samuel_12_16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_verso_1_samuel_12_1628.jpg" descr="completa_verso_1_samuel_12_16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completa_verso_1_samuel_12_1629.jpg" descr="completa_verso_1_samuel_12_16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completa_verso_1_samuel_12_163.jpg" descr="completa_verso_1_samuel_12_1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completa_verso_1_samuel_12_1630.jpg" descr="completa_verso_1_samuel_12_16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completa_verso_1_samuel_12_1631.jpg" descr="completa_verso_1_samuel_12_16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completa_verso_1_samuel_12_1632.jpg" descr="completa_verso_1_samuel_12_16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_verso_1_samuel_12_1633.jpg" descr="completa_verso_1_samuel_12_16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completa_verso_1_samuel_12_1634.jpg" descr="completa_verso_1_samuel_12_16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completa_verso_1_samuel_12_1635.jpg" descr="completa_verso_1_samuel_12_16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completa_verso_1_samuel_12_1636.jpg" descr="completa_verso_1_samuel_12_16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completa_verso_1_samuel_12_1637.jpg" descr="completa_verso_1_samuel_12_16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_verso_1_samuel_12_1638.jpg" descr="completa_verso_1_samuel_12_1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completa_verso_1_samuel_12_1639.jpg" descr="completa_verso_1_samuel_12_16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completa_verso_1_samuel_12_164.jpg" descr="completa_verso_1_samuel_12_1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completa_verso_1_samuel_12_1640.jpg" descr="completa_verso_1_samuel_12_1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completa_verso_1_samuel_12_1641.jpg" descr="completa_verso_1_samuel_12_16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completa_verso_1_samuel_12_1642.jpg" descr="completa_verso_1_samuel_12_16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completa_verso_1_samuel_12_1643.jpg" descr="completa_verso_1_samuel_12_16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completa_verso_1_samuel_12_1644.jpg" descr="completa_verso_1_samuel_12_16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completa_verso_1_samuel_12_1645.jpg" descr="completa_verso_1_samuel_12_16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1" name="completa_verso_1_samuel_12_1646.jpg" descr="completa_verso_1_samuel_12_16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completa_verso_1_samuel_12_1647.jpg" descr="completa_verso_1_samuel_12_16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_verso_1_samuel_12_1648.jpg" descr="completa_verso_1_samuel_12_16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3" name="completa_verso_1_samuel_12_1649.jpg" descr="completa_verso_1_samuel_12_16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completa_verso_1_samuel_12_165.jpg" descr="completa_verso_1_samuel_12_1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7" name="completa_verso_1_samuel_12_1650.jpg" descr="completa_verso_1_samuel_12_16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1" name="completa_verso_1_samuel_12_1651.jpg" descr="completa_verso_1_samuel_12_16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completa_verso_1_samuel_12_1652.jpg" descr="completa_verso_1_samuel_12_16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completa_verso_1_samuel_12_1653.jpg" descr="completa_verso_1_samuel_12_16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3" name="completa_verso_1_samuel_12_16.jpg" descr="completa_verso_1_samuel_12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completa_verso_1_samuel_12_166.jpg" descr="completa_verso_1_samuel_12_1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completa_verso_1_samuel_12_167.jpg" descr="completa_verso_1_samuel_12_1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completa_verso_1_samuel_12_168.jpg" descr="completa_verso_1_samuel_12_1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completa_verso_1_samuel_12_169.jpg" descr="completa_verso_1_samuel_12_1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