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  <Override PartName="/ppt/media/image17.jpeg" ContentType="image/jpeg"/>
  <Override PartName="/ppt/media/image18.jpeg" ContentType="image/jpeg"/>
  <Override PartName="/ppt/media/image19.jpeg" ContentType="image/jpeg"/>
  <Override PartName="/ppt/media/image20.jpeg" ContentType="image/jpeg"/>
  <Override PartName="/ppt/media/image21.jpeg" ContentType="image/jpeg"/>
  <Override PartName="/ppt/media/image22.jpeg" ContentType="image/jpeg"/>
  <Override PartName="/ppt/media/image23.jpeg" ContentType="image/jpeg"/>
  <Override PartName="/ppt/media/image24.jpeg" ContentType="image/jpeg"/>
  <Override PartName="/ppt/media/image25.jpeg" ContentType="image/jpeg"/>
  <Override PartName="/ppt/media/image26.jpeg" ContentType="image/jpeg"/>
  <Override PartName="/ppt/media/image27.jpeg" ContentType="image/jpeg"/>
  <Override PartName="/ppt/media/image28.jpeg" ContentType="image/jpeg"/>
  <Override PartName="/ppt/media/image29.jpeg" ContentType="image/jpeg"/>
  <Override PartName="/ppt/media/image30.jpeg" ContentType="image/jpeg"/>
  <Override PartName="/ppt/media/image31.jpeg" ContentType="image/jpeg"/>
  <Override PartName="/ppt/media/image32.jpeg" ContentType="image/jpeg"/>
  <Override PartName="/ppt/media/image33.jpeg" ContentType="image/jpeg"/>
  <Override PartName="/ppt/media/image34.jpeg" ContentType="image/jpeg"/>
  <Override PartName="/ppt/media/image35.jpeg" ContentType="image/jpeg"/>
  <Override PartName="/ppt/media/image36.jpeg" ContentType="image/jpeg"/>
  <Override PartName="/ppt/media/image37.jpeg" ContentType="image/jpeg"/>
  <Override PartName="/ppt/media/image38.jpeg" ContentType="image/jpeg"/>
  <Override PartName="/ppt/media/image39.jpeg" ContentType="image/jpeg"/>
  <Override PartName="/ppt/media/image40.jpeg" ContentType="image/jpeg"/>
  <Override PartName="/ppt/media/image41.jpeg" ContentType="image/jpeg"/>
  <Override PartName="/ppt/media/image42.jpeg" ContentType="image/jpeg"/>
  <Override PartName="/ppt/media/image43.jpeg" ContentType="image/jpeg"/>
  <Override PartName="/ppt/media/image44.jpeg" ContentType="image/jpeg"/>
  <Override PartName="/ppt/media/image45.jpeg" ContentType="image/jpeg"/>
  <Override PartName="/ppt/media/image46.jpeg" ContentType="image/jpeg"/>
  <Override PartName="/ppt/media/image47.jpeg" ContentType="image/jpeg"/>
  <Override PartName="/ppt/media/image48.jpeg" ContentType="image/jpeg"/>
  <Override PartName="/ppt/media/image49.jpeg" ContentType="image/jpeg"/>
  <Override PartName="/ppt/media/image50.jpeg" ContentType="image/jpeg"/>
  <Override PartName="/ppt/media/image51.jpeg" ContentType="image/jpeg"/>
  <Override PartName="/ppt/media/image52.jpeg" ContentType="image/jpeg"/>
  <Override PartName="/ppt/media/image53.jpeg" ContentType="image/jpeg"/>
  <Override PartName="/ppt/media/image54.jpeg" ContentType="image/jpeg"/>
  <Override PartName="/ppt/media/image55.jpeg" ContentType="image/jpeg"/>
  <Override PartName="/ppt/media/image56.jpeg" ContentType="image/jpeg"/>
  <Override PartName="/ppt/media/image57.jpeg" ContentType="image/jpeg"/>
  <Override PartName="/ppt/media/image58.jpeg" ContentType="image/jpeg"/>
  <Override PartName="/ppt/media/image59.jpeg" ContentType="image/jpeg"/>
  <Override PartName="/ppt/media/image60.jpeg" ContentType="image/jpeg"/>
  <Override PartName="/ppt/media/image61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  <p:sldId id="300" r:id="rId52"/>
    <p:sldId id="301" r:id="rId53"/>
    <p:sldId id="302" r:id="rId54"/>
    <p:sldId id="303" r:id="rId55"/>
    <p:sldId id="304" r:id="rId56"/>
    <p:sldId id="305" r:id="rId57"/>
    <p:sldId id="306" r:id="rId58"/>
    <p:sldId id="307" r:id="rId59"/>
    <p:sldId id="308" r:id="rId60"/>
    <p:sldId id="309" r:id="rId61"/>
    <p:sldId id="310" r:id="rId62"/>
    <p:sldId id="311" r:id="rId63"/>
    <p:sldId id="312" r:id="rId64"/>
    <p:sldId id="313" r:id="rId65"/>
    <p:sldId id="314" r:id="rId66"/>
    <p:sldId id="315" r:id="rId67"/>
    <p:sldId id="316" r:id="rId68"/>
    <p:sldId id="317" r:id="rId69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6D6"/>
              </a:solidFill>
              <a:prstDash val="solid"/>
              <a:miter lim="400000"/>
            </a:ln>
          </a:left>
          <a:right>
            <a:ln w="254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254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6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32650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6D6"/>
              </a:solidFill>
              <a:prstDash val="solid"/>
              <a:miter lim="400000"/>
            </a:ln>
          </a:top>
          <a:bottom>
            <a:ln w="254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32650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84E00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17101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AAAAA"/>
              </a:solidFill>
              <a:prstDash val="solid"/>
              <a:miter lim="400000"/>
            </a:ln>
          </a:left>
          <a:right>
            <a:ln w="12700" cap="flat">
              <a:solidFill>
                <a:srgbClr val="AAAAAA"/>
              </a:solidFill>
              <a:prstDash val="solid"/>
              <a:miter lim="400000"/>
            </a:ln>
          </a:right>
          <a:top>
            <a:ln w="12700" cap="flat">
              <a:solidFill>
                <a:srgbClr val="AAAAAA"/>
              </a:solidFill>
              <a:prstDash val="solid"/>
              <a:miter lim="400000"/>
            </a:ln>
          </a:top>
          <a:bottom>
            <a:ln w="12700" cap="flat">
              <a:solidFill>
                <a:srgbClr val="AAAAAA"/>
              </a:solidFill>
              <a:prstDash val="solid"/>
              <a:miter lim="400000"/>
            </a:ln>
          </a:bottom>
          <a:insideH>
            <a:ln w="12700" cap="flat">
              <a:solidFill>
                <a:srgbClr val="AAAAAA"/>
              </a:solidFill>
              <a:prstDash val="solid"/>
              <a:miter lim="400000"/>
            </a:ln>
          </a:insideH>
          <a:insideV>
            <a:ln w="12700" cap="flat">
              <a:solidFill>
                <a:srgbClr val="AAAAA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106375"/>
              <a:satOff val="9554"/>
              <a:lumOff val="-13516"/>
            </a:schemeClr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106375"/>
              <a:satOff val="9554"/>
              <a:lumOff val="-13516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hueOff val="-119728"/>
              <a:satOff val="5580"/>
              <a:lumOff val="-12961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50E48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50E48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09090"/>
              </a:solidFill>
              <a:prstDash val="solid"/>
              <a:miter lim="400000"/>
            </a:ln>
          </a:left>
          <a:right>
            <a:ln w="12700" cap="flat">
              <a:solidFill>
                <a:srgbClr val="909090"/>
              </a:solidFill>
              <a:prstDash val="solid"/>
              <a:miter lim="400000"/>
            </a:ln>
          </a:right>
          <a:top>
            <a:ln w="12700" cap="flat">
              <a:solidFill>
                <a:srgbClr val="909090"/>
              </a:solidFill>
              <a:prstDash val="solid"/>
              <a:miter lim="400000"/>
            </a:ln>
          </a:top>
          <a:bottom>
            <a:ln w="12700" cap="flat">
              <a:solidFill>
                <a:srgbClr val="909090"/>
              </a:solidFill>
              <a:prstDash val="solid"/>
              <a:miter lim="400000"/>
            </a:ln>
          </a:bottom>
          <a:insideH>
            <a:ln w="12700" cap="flat">
              <a:solidFill>
                <a:srgbClr val="909090"/>
              </a:solidFill>
              <a:prstDash val="solid"/>
              <a:miter lim="400000"/>
            </a:ln>
          </a:insideH>
          <a:insideV>
            <a:ln w="12700" cap="flat">
              <a:solidFill>
                <a:srgbClr val="90909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98089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6A0AC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6A0AC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slide" Target="slides/slide36.xml"/><Relationship Id="rId44" Type="http://schemas.openxmlformats.org/officeDocument/2006/relationships/slide" Target="slides/slide37.xml"/><Relationship Id="rId45" Type="http://schemas.openxmlformats.org/officeDocument/2006/relationships/slide" Target="slides/slide38.xml"/><Relationship Id="rId46" Type="http://schemas.openxmlformats.org/officeDocument/2006/relationships/slide" Target="slides/slide39.xml"/><Relationship Id="rId47" Type="http://schemas.openxmlformats.org/officeDocument/2006/relationships/slide" Target="slides/slide40.xml"/><Relationship Id="rId48" Type="http://schemas.openxmlformats.org/officeDocument/2006/relationships/slide" Target="slides/slide41.xml"/><Relationship Id="rId49" Type="http://schemas.openxmlformats.org/officeDocument/2006/relationships/slide" Target="slides/slide42.xml"/><Relationship Id="rId50" Type="http://schemas.openxmlformats.org/officeDocument/2006/relationships/slide" Target="slides/slide43.xml"/><Relationship Id="rId51" Type="http://schemas.openxmlformats.org/officeDocument/2006/relationships/slide" Target="slides/slide44.xml"/><Relationship Id="rId52" Type="http://schemas.openxmlformats.org/officeDocument/2006/relationships/slide" Target="slides/slide45.xml"/><Relationship Id="rId53" Type="http://schemas.openxmlformats.org/officeDocument/2006/relationships/slide" Target="slides/slide46.xml"/><Relationship Id="rId54" Type="http://schemas.openxmlformats.org/officeDocument/2006/relationships/slide" Target="slides/slide47.xml"/><Relationship Id="rId55" Type="http://schemas.openxmlformats.org/officeDocument/2006/relationships/slide" Target="slides/slide48.xml"/><Relationship Id="rId56" Type="http://schemas.openxmlformats.org/officeDocument/2006/relationships/slide" Target="slides/slide49.xml"/><Relationship Id="rId57" Type="http://schemas.openxmlformats.org/officeDocument/2006/relationships/slide" Target="slides/slide50.xml"/><Relationship Id="rId58" Type="http://schemas.openxmlformats.org/officeDocument/2006/relationships/slide" Target="slides/slide51.xml"/><Relationship Id="rId59" Type="http://schemas.openxmlformats.org/officeDocument/2006/relationships/slide" Target="slides/slide52.xml"/><Relationship Id="rId60" Type="http://schemas.openxmlformats.org/officeDocument/2006/relationships/slide" Target="slides/slide53.xml"/><Relationship Id="rId61" Type="http://schemas.openxmlformats.org/officeDocument/2006/relationships/slide" Target="slides/slide54.xml"/><Relationship Id="rId62" Type="http://schemas.openxmlformats.org/officeDocument/2006/relationships/slide" Target="slides/slide55.xml"/><Relationship Id="rId63" Type="http://schemas.openxmlformats.org/officeDocument/2006/relationships/slide" Target="slides/slide56.xml"/><Relationship Id="rId64" Type="http://schemas.openxmlformats.org/officeDocument/2006/relationships/slide" Target="slides/slide57.xml"/><Relationship Id="rId65" Type="http://schemas.openxmlformats.org/officeDocument/2006/relationships/slide" Target="slides/slide58.xml"/><Relationship Id="rId66" Type="http://schemas.openxmlformats.org/officeDocument/2006/relationships/slide" Target="slides/slide59.xml"/><Relationship Id="rId67" Type="http://schemas.openxmlformats.org/officeDocument/2006/relationships/slide" Target="slides/slide60.xml"/><Relationship Id="rId68" Type="http://schemas.openxmlformats.org/officeDocument/2006/relationships/slide" Target="slides/slide61.xml"/><Relationship Id="rId69" Type="http://schemas.openxmlformats.org/officeDocument/2006/relationships/slide" Target="slides/slide62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3700"/>
            </a:lvl1pPr>
            <a:lvl2pPr marL="0" indent="228600" algn="ctr">
              <a:spcBef>
                <a:spcPts val="0"/>
              </a:spcBef>
              <a:buClrTx/>
              <a:buSzTx/>
              <a:buNone/>
              <a:defRPr sz="3700"/>
            </a:lvl2pPr>
            <a:lvl3pPr marL="0" indent="457200" algn="ctr">
              <a:spcBef>
                <a:spcPts val="0"/>
              </a:spcBef>
              <a:buClrTx/>
              <a:buSzTx/>
              <a:buNone/>
              <a:defRPr sz="3700"/>
            </a:lvl3pPr>
            <a:lvl4pPr marL="0" indent="685800" algn="ctr">
              <a:spcBef>
                <a:spcPts val="0"/>
              </a:spcBef>
              <a:buClrTx/>
              <a:buSzTx/>
              <a:buNone/>
              <a:defRPr sz="3700"/>
            </a:lvl4pPr>
            <a:lvl5pPr marL="0" indent="914400" algn="ctr">
              <a:spcBef>
                <a:spcPts val="0"/>
              </a:spcBef>
              <a:buClrTx/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/>
          <p:nvPr>
            <p:ph type="body" sz="quarter" idx="13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  <a:defRPr i="1" sz="24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“Type a quote here.”"/>
          <p:cNvSpPr txBox="1"/>
          <p:nvPr>
            <p:ph type="body" sz="quarter" idx="14"/>
          </p:nvPr>
        </p:nvSpPr>
        <p:spPr>
          <a:xfrm>
            <a:off x="1270000" y="4308599"/>
            <a:ext cx="10464800" cy="6097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idx="13"/>
          </p:nvPr>
        </p:nvSpPr>
        <p:spPr>
          <a:xfrm>
            <a:off x="1619250" y="673100"/>
            <a:ext cx="9758016" cy="5905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3700"/>
            </a:lvl1pPr>
            <a:lvl2pPr marL="0" indent="228600" algn="ctr">
              <a:spcBef>
                <a:spcPts val="0"/>
              </a:spcBef>
              <a:buClrTx/>
              <a:buSzTx/>
              <a:buNone/>
              <a:defRPr sz="3700"/>
            </a:lvl2pPr>
            <a:lvl3pPr marL="0" indent="457200" algn="ctr">
              <a:spcBef>
                <a:spcPts val="0"/>
              </a:spcBef>
              <a:buClrTx/>
              <a:buSzTx/>
              <a:buNone/>
              <a:defRPr sz="3700"/>
            </a:lvl3pPr>
            <a:lvl4pPr marL="0" indent="685800" algn="ctr">
              <a:spcBef>
                <a:spcPts val="0"/>
              </a:spcBef>
              <a:buClrTx/>
              <a:buSzTx/>
              <a:buNone/>
              <a:defRPr sz="3700"/>
            </a:lvl4pPr>
            <a:lvl5pPr marL="0" indent="914400" algn="ctr">
              <a:spcBef>
                <a:spcPts val="0"/>
              </a:spcBef>
              <a:buClrTx/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sz="half" idx="13"/>
          </p:nvPr>
        </p:nvSpPr>
        <p:spPr>
          <a:xfrm>
            <a:off x="6718300" y="638919"/>
            <a:ext cx="5334001" cy="82169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3700"/>
            </a:lvl1pPr>
            <a:lvl2pPr marL="0" indent="228600" algn="ctr">
              <a:spcBef>
                <a:spcPts val="0"/>
              </a:spcBef>
              <a:buClrTx/>
              <a:buSzTx/>
              <a:buNone/>
              <a:defRPr sz="3700"/>
            </a:lvl2pPr>
            <a:lvl3pPr marL="0" indent="457200" algn="ctr">
              <a:spcBef>
                <a:spcPts val="0"/>
              </a:spcBef>
              <a:buClrTx/>
              <a:buSzTx/>
              <a:buNone/>
              <a:defRPr sz="3700"/>
            </a:lvl3pPr>
            <a:lvl4pPr marL="0" indent="685800" algn="ctr">
              <a:spcBef>
                <a:spcPts val="0"/>
              </a:spcBef>
              <a:buClrTx/>
              <a:buSzTx/>
              <a:buNone/>
              <a:defRPr sz="3700"/>
            </a:lvl4pPr>
            <a:lvl5pPr marL="0" indent="914400" algn="ctr">
              <a:spcBef>
                <a:spcPts val="0"/>
              </a:spcBef>
              <a:buClrTx/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ClrTx/>
            </a:lvl1pPr>
            <a:lvl2pPr>
              <a:buClrTx/>
            </a:lvl2pPr>
            <a:lvl3pPr>
              <a:buClrTx/>
            </a:lvl3pPr>
            <a:lvl4pPr>
              <a:buClrTx/>
            </a:lvl4pPr>
            <a:lvl5pPr>
              <a:buClrTx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sz="half" idx="13"/>
          </p:nvPr>
        </p:nvSpPr>
        <p:spPr>
          <a:xfrm>
            <a:off x="6718300" y="25908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buClrTx/>
              <a:defRPr sz="2800"/>
            </a:lvl1pPr>
            <a:lvl2pPr marL="685800" indent="-342900">
              <a:spcBef>
                <a:spcPts val="3200"/>
              </a:spcBef>
              <a:buClrTx/>
              <a:defRPr sz="2800"/>
            </a:lvl2pPr>
            <a:lvl3pPr marL="1028700" indent="-342900">
              <a:spcBef>
                <a:spcPts val="3200"/>
              </a:spcBef>
              <a:buClrTx/>
              <a:defRPr sz="2800"/>
            </a:lvl3pPr>
            <a:lvl4pPr marL="1371600" indent="-342900">
              <a:spcBef>
                <a:spcPts val="3200"/>
              </a:spcBef>
              <a:buClrTx/>
              <a:defRPr sz="2800"/>
            </a:lvl4pPr>
            <a:lvl5pPr marL="1714500" indent="-342900">
              <a:spcBef>
                <a:spcPts val="3200"/>
              </a:spcBef>
              <a:buClrTx/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>
            <a:lvl1pPr>
              <a:buClrTx/>
            </a:lvl1pPr>
            <a:lvl2pPr>
              <a:buClrTx/>
            </a:lvl2pPr>
            <a:lvl3pPr>
              <a:buClrTx/>
            </a:lvl3pPr>
            <a:lvl4pPr>
              <a:buClrTx/>
            </a:lvl4pPr>
            <a:lvl5pPr>
              <a:buClrTx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sz="quarter" idx="13"/>
          </p:nvPr>
        </p:nvSpPr>
        <p:spPr>
          <a:xfrm>
            <a:off x="6731000" y="4965700"/>
            <a:ext cx="5334000" cy="3898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sz="quarter" idx="14"/>
          </p:nvPr>
        </p:nvSpPr>
        <p:spPr>
          <a:xfrm>
            <a:off x="6731000" y="635000"/>
            <a:ext cx="5334000" cy="3898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sz="half" idx="15"/>
          </p:nvPr>
        </p:nvSpPr>
        <p:spPr>
          <a:xfrm>
            <a:off x="952500" y="635000"/>
            <a:ext cx="5334000" cy="8229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jpeg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jpe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jpe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jpeg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jpeg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jpeg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jpeg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jpeg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jpeg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jpeg"/></Relationships>
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9.jpe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eg"/></Relationships>
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0.jpeg"/></Relationships>
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1.jpeg"/></Relationships>
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2.jpeg"/></Relationships>
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3.jpeg"/></Relationships>

</file>

<file path=ppt/slides/_rels/slide2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4.jpeg"/></Relationships>

</file>

<file path=ppt/slides/_rels/slide2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5.jpeg"/></Relationships>

</file>

<file path=ppt/slides/_rels/slide2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6.jpeg"/></Relationships>

</file>

<file path=ppt/slides/_rels/slide2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7.jpeg"/></Relationships>

</file>

<file path=ppt/slides/_rels/slide2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8.jpeg"/></Relationships>

</file>

<file path=ppt/slides/_rels/slide2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9.jpe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jpeg"/></Relationships>

</file>

<file path=ppt/slides/_rels/slide3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0.jpeg"/></Relationships>

</file>

<file path=ppt/slides/_rels/slide3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1.jpeg"/></Relationships>

</file>

<file path=ppt/slides/_rels/slide3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2.jpeg"/></Relationships>

</file>

<file path=ppt/slides/_rels/slide3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3.jpeg"/></Relationships>

</file>

<file path=ppt/slides/_rels/slide3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4.jpeg"/></Relationships>

</file>

<file path=ppt/slides/_rels/slide3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5.jpeg"/></Relationships>

</file>

<file path=ppt/slides/_rels/slide3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6.jpeg"/></Relationships>

</file>

<file path=ppt/slides/_rels/slide3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7.jpeg"/></Relationships>

</file>

<file path=ppt/slides/_rels/slide3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8.jpeg"/></Relationships>

</file>

<file path=ppt/slides/_rels/slide3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9.jpe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jpeg"/></Relationships>

</file>

<file path=ppt/slides/_rels/slide4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0.jpeg"/></Relationships>

</file>

<file path=ppt/slides/_rels/slide4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1.jpeg"/></Relationships>

</file>

<file path=ppt/slides/_rels/slide4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2.jpeg"/></Relationships>

</file>

<file path=ppt/slides/_rels/slide4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3.jpeg"/></Relationships>

</file>

<file path=ppt/slides/_rels/slide4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4.jpeg"/></Relationships>

</file>

<file path=ppt/slides/_rels/slide4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5.jpeg"/></Relationships>

</file>

<file path=ppt/slides/_rels/slide4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6.jpeg"/></Relationships>

</file>

<file path=ppt/slides/_rels/slide4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7.jpeg"/></Relationships>

</file>

<file path=ppt/slides/_rels/slide4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8.jpeg"/></Relationships>

</file>

<file path=ppt/slides/_rels/slide4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9.jpe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jpeg"/></Relationships>

</file>

<file path=ppt/slides/_rels/slide5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0.jpeg"/></Relationships>

</file>

<file path=ppt/slides/_rels/slide5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1.jpeg"/></Relationships>

</file>

<file path=ppt/slides/_rels/slide5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2.jpeg"/></Relationships>

</file>

<file path=ppt/slides/_rels/slide5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3.jpeg"/></Relationships>

</file>

<file path=ppt/slides/_rels/slide5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4.jpeg"/></Relationships>

</file>

<file path=ppt/slides/_rels/slide5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5.jpeg"/></Relationships>

</file>

<file path=ppt/slides/_rels/slide5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6.jpeg"/></Relationships>

</file>

<file path=ppt/slides/_rels/slide5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7.jpeg"/></Relationships>

</file>

<file path=ppt/slides/_rels/slide5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8.jpeg"/></Relationships>

</file>

<file path=ppt/slides/_rels/slide5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9.jpe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jpeg"/></Relationships>

</file>

<file path=ppt/slides/_rels/slide6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0.jpeg"/></Relationships>

</file>

<file path=ppt/slides/_rels/slide6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1.jpeg"/></Relationships>

</file>

<file path=ppt/slides/_rels/slide6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jpe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jpe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jpe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0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21" name="completa_verso_1_samuel_21-26.jpg" descr="completa_verso_1_samuel_21-26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6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57" name="completa_verso_1_samuel_21-2610.jpg" descr="completa_verso_1_samuel_21-2610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0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61" name="completa_verso_1_samuel_21-2611.jpg" descr="completa_verso_1_samuel_21-261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4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65" name="completa_verso_1_samuel_21-2612.jpg" descr="completa_verso_1_samuel_21-261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8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69" name="completa_verso_1_samuel_21-2613.jpg" descr="completa_verso_1_samuel_21-2613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72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73" name="completa_verso_1_samuel_21-2614.jpg" descr="completa_verso_1_samuel_21-2614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76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77" name="completa_verso_1_samuel_21-2615.jpg" descr="completa_verso_1_samuel_21-2615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80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81" name="completa_verso_1_samuel_21-2616.jpg" descr="completa_verso_1_samuel_21-2616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84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85" name="completa_verso_1_samuel_21-2617.jpg" descr="completa_verso_1_samuel_21-2617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88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89" name="completa_verso_1_samuel_21-2618.jpg" descr="completa_verso_1_samuel_21-2618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92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93" name="completa_verso_1_samuel_21-2619.jpg" descr="completa_verso_1_samuel_21-2619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4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25" name="completa_verso_1_samuel_21-262.jpg" descr="completa_verso_1_samuel_21-26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96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97" name="completa_verso_1_samuel_21-2620.jpg" descr="completa_verso_1_samuel_21-2620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00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01" name="completa_verso_1_samuel_21-2621.jpg" descr="completa_verso_1_samuel_21-262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04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05" name="completa_verso_1_samuel_21-2622.jpg" descr="completa_verso_1_samuel_21-262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08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09" name="completa_verso_1_samuel_21-2623.jpg" descr="completa_verso_1_samuel_21-2623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12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13" name="completa_verso_1_samuel_21-2624.jpg" descr="completa_verso_1_samuel_21-2624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16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17" name="completa_verso_1_samuel_21-2625.jpg" descr="completa_verso_1_samuel_21-2625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20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21" name="completa_verso_1_samuel_21-2626.jpg" descr="completa_verso_1_samuel_21-2626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24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25" name="completa_verso_1_samuel_21-2627.jpg" descr="completa_verso_1_samuel_21-2627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28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29" name="completa_verso_1_samuel_21-2628.jpg" descr="completa_verso_1_samuel_21-2628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32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33" name="completa_verso_1_samuel_21-2629.jpg" descr="completa_verso_1_samuel_21-2629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8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29" name="completa_verso_1_samuel_21-263.jpg" descr="completa_verso_1_samuel_21-263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36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37" name="completa_verso_1_samuel_21-2630.jpg" descr="completa_verso_1_samuel_21-2630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40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41" name="completa_verso_1_samuel_21-2631.jpg" descr="completa_verso_1_samuel_21-263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44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45" name="completa_verso_1_samuel_21-2632.jpg" descr="completa_verso_1_samuel_21-263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48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49" name="completa_verso_1_samuel_21-2633.jpg" descr="completa_verso_1_samuel_21-2633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52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53" name="completa_verso_1_samuel_21-2634.jpg" descr="completa_verso_1_samuel_21-2634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56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57" name="completa_verso_1_samuel_21-2635.jpg" descr="completa_verso_1_samuel_21-2635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60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61" name="completa_verso_1_samuel_21-2636.jpg" descr="completa_verso_1_samuel_21-2636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64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65" name="completa_verso_1_samuel_21-2637.jpg" descr="completa_verso_1_samuel_21-2637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68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69" name="completa_verso_1_samuel_21-2638.jpg" descr="completa_verso_1_samuel_21-2638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72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73" name="completa_verso_1_samuel_21-2639.jpg" descr="completa_verso_1_samuel_21-2639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2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33" name="completa_verso_1_samuel_21-264.jpg" descr="completa_verso_1_samuel_21-264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76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77" name="completa_verso_1_samuel_21-2640.jpg" descr="completa_verso_1_samuel_21-2640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80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81" name="completa_verso_1_samuel_21-2641.jpg" descr="completa_verso_1_samuel_21-264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84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85" name="completa_verso_1_samuel_21-2642.jpg" descr="completa_verso_1_samuel_21-264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88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89" name="completa_verso_1_samuel_21-2643.jpg" descr="completa_verso_1_samuel_21-2643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92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93" name="completa_verso_1_samuel_21-2644.jpg" descr="completa_verso_1_samuel_21-2644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96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97" name="completa_verso_1_samuel_21-2645.jpg" descr="completa_verso_1_samuel_21-2645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00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301" name="completa_verso_1_samuel_21-2646.jpg" descr="completa_verso_1_samuel_21-2646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04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305" name="completa_verso_1_samuel_21-2647.jpg" descr="completa_verso_1_samuel_21-2647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08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309" name="completa_verso_1_samuel_21-2648.jpg" descr="completa_verso_1_samuel_21-2648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12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313" name="completa_verso_1_samuel_21-2649.jpg" descr="completa_verso_1_samuel_21-2649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6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37" name="completa_verso_1_samuel_21-265.jpg" descr="completa_verso_1_samuel_21-265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16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317" name="completa_verso_1_samuel_21-2650.jpg" descr="completa_verso_1_samuel_21-2650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20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321" name="completa_verso_1_samuel_21-2651.jpg" descr="completa_verso_1_samuel_21-265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24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325" name="completa_verso_1_samuel_21-2652.jpg" descr="completa_verso_1_samuel_21-265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28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329" name="completa_verso_1_samuel_21-2653.jpg" descr="completa_verso_1_samuel_21-2653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32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333" name="completa_verso_1_samuel_21-2654.jpg" descr="completa_verso_1_samuel_21-2654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36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337" name="completa_verso_1_samuel_21-2655.jpg" descr="completa_verso_1_samuel_21-2655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40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341" name="completa_verso_1_samuel_21-2656.jpg" descr="completa_verso_1_samuel_21-2656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44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345" name="completa_verso_1_samuel_21-2657.jpg" descr="completa_verso_1_samuel_21-2657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48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349" name="completa_verso_1_samuel_21-2658.jpg" descr="completa_verso_1_samuel_21-2658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52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353" name="completa_verso_1_samuel_21-2659.jpg" descr="completa_verso_1_samuel_21-2659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0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41" name="completa_verso_1_samuel_21-266.jpg" descr="completa_verso_1_samuel_21-266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56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357" name="completa_verso_1_samuel_21-2660.jpg" descr="completa_verso_1_samuel_21-2660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60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361" name="completa_verso_1_samuel_21-2661.jpg" descr="completa_verso_1_samuel_21-266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64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365" name="completa_verso_1_samuel_21-26.jpg" descr="completa_verso_1_samuel_21-26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4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45" name="completa_verso_1_samuel_21-267.jpg" descr="completa_verso_1_samuel_21-267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8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49" name="completa_verso_1_samuel_21-268.jpg" descr="completa_verso_1_samuel_21-268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2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53" name="completa_verso_1_samuel_21-269.jpg" descr="completa_verso_1_samuel_21-269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0A89D"/>
      </a:accent2>
      <a:accent3>
        <a:srgbClr val="1DB100"/>
      </a:accent3>
      <a:accent4>
        <a:srgbClr val="F8BA00"/>
      </a:accent4>
      <a:accent5>
        <a:srgbClr val="EE220C"/>
      </a:accent5>
      <a:accent6>
        <a:srgbClr val="CB297B"/>
      </a:accent6>
      <a:hlink>
        <a:srgbClr val="0000FF"/>
      </a:hlink>
      <a:folHlink>
        <a:srgbClr val="FF00FF"/>
      </a:folHlink>
    </a:clrScheme>
    <a:fontScheme name="Black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Off val="13529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0A89D"/>
      </a:accent2>
      <a:accent3>
        <a:srgbClr val="1DB100"/>
      </a:accent3>
      <a:accent4>
        <a:srgbClr val="F8BA00"/>
      </a:accent4>
      <a:accent5>
        <a:srgbClr val="EE220C"/>
      </a:accent5>
      <a:accent6>
        <a:srgbClr val="CB297B"/>
      </a:accent6>
      <a:hlink>
        <a:srgbClr val="0000FF"/>
      </a:hlink>
      <a:folHlink>
        <a:srgbClr val="FF00FF"/>
      </a:folHlink>
    </a:clrScheme>
    <a:fontScheme name="Black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Off val="13529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