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jpe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jpe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e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e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jpe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completa_versiculo_1_samuel_27_31.jpg" descr="completa_versiculo_1_samuel_27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completa_versiculo_1_samuel_27_3110.jpg" descr="completa_versiculo_1_samuel_27_31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completa_versiculo_1_samuel_27_3111.jpg" descr="completa_versiculo_1_samuel_27_31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completa_versiculo_1_samuel_27_3112.jpg" descr="completa_versiculo_1_samuel_27_31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completa_versiculo_1_samuel_27_3113.jpg" descr="completa_versiculo_1_samuel_27_31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completa_versiculo_1_samuel_27_3114.jpg" descr="completa_versiculo_1_samuel_27_31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completa_versiculo_1_samuel_27_3115.jpg" descr="completa_versiculo_1_samuel_27_31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completa_versiculo_1_samuel_27_3116.jpg" descr="completa_versiculo_1_samuel_27_31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completa_versiculo_1_samuel_27_3117.jpg" descr="completa_versiculo_1_samuel_27_31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completa_versiculo_1_samuel_27_3118.jpg" descr="completa_versiculo_1_samuel_27_31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completa_versiculo_1_samuel_27_3119.jpg" descr="completa_versiculo_1_samuel_27_31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completa_versiculo_1_samuel_27_312.jpg" descr="completa_versiculo_1_samuel_27_3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completa_versiculo_1_samuel_27_3120.jpg" descr="completa_versiculo_1_samuel_27_31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completa_versiculo_1_samuel_27_3121.jpg" descr="completa_versiculo_1_samuel_27_31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completa_versiculo_1_samuel_27_3122.jpg" descr="completa_versiculo_1_samuel_27_31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completa_versiculo_1_samuel_27_3123.jpg" descr="completa_versiculo_1_samuel_27_31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completa_versiculo_1_samuel_27_3124.jpg" descr="completa_versiculo_1_samuel_27_31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completa_versiculo_1_samuel_27_3125.jpg" descr="completa_versiculo_1_samuel_27_31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completa_versiculo_1_samuel_27_3126.jpg" descr="completa_versiculo_1_samuel_27_31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completa_versiculo_1_samuel_27_3127.jpg" descr="completa_versiculo_1_samuel_27_31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completa_versiculo_1_samuel_27_3128.jpg" descr="completa_versiculo_1_samuel_27_31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completa_versiculo_1_samuel_27_3129.jpg" descr="completa_versiculo_1_samuel_27_31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completa_versiculo_1_samuel_27_313.jpg" descr="completa_versiculo_1_samuel_27_3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completa_versiculo_1_samuel_27_3130.jpg" descr="completa_versiculo_1_samuel_27_31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completa_versiculo_1_samuel_27_3131.jpg" descr="completa_versiculo_1_samuel_27_31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completa_versiculo_1_samuel_27_3132.jpg" descr="completa_versiculo_1_samuel_27_31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completa_versiculo_1_samuel_27_3133.jpg" descr="completa_versiculo_1_samuel_27_31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completa_versiculo_1_samuel_27_3134.jpg" descr="completa_versiculo_1_samuel_27_31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completa_versiculo_1_samuel_27_3135.jpg" descr="completa_versiculo_1_samuel_27_31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completa_versiculo_1_samuel_27_3136.jpg" descr="completa_versiculo_1_samuel_27_31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completa_versiculo_1_samuel_27_3137.jpg" descr="completa_versiculo_1_samuel_27_31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completa_versiculo_1_samuel_27_3138.jpg" descr="completa_versiculo_1_samuel_27_31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completa_versiculo_1_samuel_27_3139.jpg" descr="completa_versiculo_1_samuel_27_31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completa_versiculo_1_samuel_27_314.jpg" descr="completa_versiculo_1_samuel_27_3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completa_versiculo_1_samuel_27_3140.jpg" descr="completa_versiculo_1_samuel_27_31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completa_versiculo_1_samuel_27_3141.jpg" descr="completa_versiculo_1_samuel_27_31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completa_versiculo_1_samuel_27_3142.jpg" descr="completa_versiculo_1_samuel_27_31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completa_versiculo_1_samuel_27_3143.jpg" descr="completa_versiculo_1_samuel_27_31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completa_versiculo_1_samuel_27_3144.jpg" descr="completa_versiculo_1_samuel_27_31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completa_versiculo_1_samuel_27_3145.jpg" descr="completa_versiculo_1_samuel_27_31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1" name="completa_versiculo_1_samuel_27_3146.jpg" descr="completa_versiculo_1_samuel_27_31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completa_versiculo_1_samuel_27_3147.jpg" descr="completa_versiculo_1_samuel_27_31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completa_versiculo_1_samuel_27_3148.jpg" descr="completa_versiculo_1_samuel_27_31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3" name="completa_versiculo_1_samuel_27_3149.jpg" descr="completa_versiculo_1_samuel_27_3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completa_versiculo_1_samuel_27_315.jpg" descr="completa_versiculo_1_samuel_27_3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7" name="completa_versiculo_1_samuel_27_3150.jpg" descr="completa_versiculo_1_samuel_27_31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1" name="completa_versiculo_1_samuel_27_3151.jpg" descr="completa_versiculo_1_samuel_27_31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completa_versiculo_1_samuel_27_3152.jpg" descr="completa_versiculo_1_samuel_27_31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completa_versiculo_1_samuel_27_3153.jpg" descr="completa_versiculo_1_samuel_27_31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3" name="completa_versiculo_1_samuel_27_3154.jpg" descr="completa_versiculo_1_samuel_27_31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7" name="completa_versiculo_1_samuel_27_3155.jpg" descr="completa_versiculo_1_samuel_27_315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1" name="completa_versiculo_1_samuel_27_3156.jpg" descr="completa_versiculo_1_samuel_27_31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5" name="completa_versiculo_1_samuel_27_3157.jpg" descr="completa_versiculo_1_samuel_27_31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completa_versiculo_1_samuel_27_3158.jpg" descr="completa_versiculo_1_samuel_27_31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3" name="completa_versiculo_1_samuel_27_3159.jpg" descr="completa_versiculo_1_samuel_27_31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completa_versiculo_1_samuel_27_316.jpg" descr="completa_versiculo_1_samuel_27_3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7" name="completa_versiculo_1_samuel_27_3160.jpg" descr="completa_versiculo_1_samuel_27_31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1" name="completa_versiculo_1_samuel_27_3161.jpg" descr="completa_versiculo_1_samuel_27_31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5" name="completa_versiculo_1_samuel_27_3162.jpg" descr="completa_versiculo_1_samuel_27_31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9" name="completa_versiculo_1_samuel_27_3163.jpg" descr="completa_versiculo_1_samuel_27_31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3" name="completa_versiculo_1_samuel_27_3164.jpg" descr="completa_versiculo_1_samuel_27_31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7" name="completa_versiculo_1_samuel_27_3165.jpg" descr="completa_versiculo_1_samuel_27_31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1" name="completa_versiculo_1_samuel_27_3166.jpg" descr="completa_versiculo_1_samuel_27_31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5" name="completa_versiculo_1_samuel_27_3167.jpg" descr="completa_versiculo_1_samuel_27_31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9" name="completa_versiculo_1_samuel_27_31.jpg" descr="completa_versiculo_1_samuel_27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completa_versiculo_1_samuel_27_317.jpg" descr="completa_versiculo_1_samuel_27_3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completa_versiculo_1_samuel_27_318.jpg" descr="completa_versiculo_1_samuel_27_3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completa_versiculo_1_samuel_27_319.jpg" descr="completa_versiculo_1_samuel_27_3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