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37.jpeg" ContentType="image/jpeg"/>
  <Override PartName="/ppt/media/image38.jpeg" ContentType="image/jpeg"/>
  <Override PartName="/ppt/media/image39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jpeg" ContentType="image/jpe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  <Override PartName="/ppt/media/image51.jpeg" ContentType="image/jpeg"/>
  <Override PartName="/ppt/media/image52.jpeg" ContentType="image/jpeg"/>
  <Override PartName="/ppt/media/image53.jpeg" ContentType="image/jpeg"/>
  <Override PartName="/ppt/media/image54.jpeg" ContentType="image/jpeg"/>
  <Override PartName="/ppt/media/image55.jpeg" ContentType="image/jpeg"/>
  <Override PartName="/ppt/media/image56.jpeg" ContentType="image/jpeg"/>
  <Override PartName="/ppt/media/image57.jpeg" ContentType="image/jpeg"/>
  <Override PartName="/ppt/media/image58.jpeg" ContentType="image/jpeg"/>
  <Override PartName="/ppt/media/image59.jpeg" ContentType="image/jpeg"/>
  <Override PartName="/ppt/media/image60.jpeg" ContentType="image/jpeg"/>
  <Override PartName="/ppt/media/image6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308599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19250" y="673100"/>
            <a:ext cx="9758016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8919"/>
            <a:ext cx="5334001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buClrTx/>
              <a:defRPr sz="2800"/>
            </a:lvl1pPr>
            <a:lvl2pPr marL="685800" indent="-342900">
              <a:spcBef>
                <a:spcPts val="3200"/>
              </a:spcBef>
              <a:buClrTx/>
              <a:defRPr sz="2800"/>
            </a:lvl2pPr>
            <a:lvl3pPr marL="1028700" indent="-342900">
              <a:spcBef>
                <a:spcPts val="3200"/>
              </a:spcBef>
              <a:buClrTx/>
              <a:defRPr sz="2800"/>
            </a:lvl3pPr>
            <a:lvl4pPr marL="1371600" indent="-342900">
              <a:spcBef>
                <a:spcPts val="3200"/>
              </a:spcBef>
              <a:buClrTx/>
              <a:defRPr sz="2800"/>
            </a:lvl4pPr>
            <a:lvl5pPr marL="1714500" indent="-342900">
              <a:spcBef>
                <a:spcPts val="3200"/>
              </a:spcBef>
              <a:buClrTx/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jpe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jpe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jpe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jpe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jpe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jpe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1.jpe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e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jpe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jpeg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jpeg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jpeg"/></Relationships>

</file>

<file path=ppt/slides/_rels/slide5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6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eg"/></Relationships>

</file>

<file path=ppt/slides/_rels/slide6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
</file>

<file path=ppt/slides/_rels/slide6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1" name="completa_verso_1_samuel_17_21.jpg" descr="completa_verso_1_samuel_17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7" name="completa_verso_1_samuel_17_2110.jpg" descr="completa_verso_1_samuel_17_211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1" name="completa_verso_1_samuel_17_2111.jpg" descr="completa_verso_1_samuel_17_211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5" name="completa_verso_1_samuel_17_2112.jpg" descr="completa_verso_1_samuel_17_21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9" name="completa_verso_1_samuel_17_2113.jpg" descr="completa_verso_1_samuel_17_21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3" name="completa_verso_1_samuel_17_2114.jpg" descr="completa_verso_1_samuel_17_21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77" name="completa_verso_1_samuel_17_2115.jpg" descr="completa_verso_1_samuel_17_21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1" name="completa_verso_1_samuel_17_2116.jpg" descr="completa_verso_1_samuel_17_21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5" name="completa_verso_1_samuel_17_2117.jpg" descr="completa_verso_1_samuel_17_21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9" name="completa_verso_1_samuel_17_2118.jpg" descr="completa_verso_1_samuel_17_21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3" name="completa_verso_1_samuel_17_2119.jpg" descr="completa_verso_1_samuel_17_21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5" name="completa_verso_1_samuel_17_212.jpg" descr="completa_verso_1_samuel_17_21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97" name="completa_verso_1_samuel_17_2120.jpg" descr="completa_verso_1_samuel_17_21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1" name="completa_verso_1_samuel_17_2121.jpg" descr="completa_verso_1_samuel_17_21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5" name="completa_verso_1_samuel_17_2122.jpg" descr="completa_verso_1_samuel_17_21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09" name="completa_verso_1_samuel_17_2123.jpg" descr="completa_verso_1_samuel_17_212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3" name="completa_verso_1_samuel_17_2124.jpg" descr="completa_verso_1_samuel_17_21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17" name="completa_verso_1_samuel_17_2125.jpg" descr="completa_verso_1_samuel_17_212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1" name="completa_verso_1_samuel_17_2126.jpg" descr="completa_verso_1_samuel_17_21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5" name="completa_verso_1_samuel_17_2127.jpg" descr="completa_verso_1_samuel_17_21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9" name="completa_verso_1_samuel_17_2128.jpg" descr="completa_verso_1_samuel_17_212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3" name="completa_verso_1_samuel_17_2129.jpg" descr="completa_verso_1_samuel_17_212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9" name="completa_verso_1_samuel_17_213.jpg" descr="completa_verso_1_samuel_17_21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37" name="completa_verso_1_samuel_17_2130.jpg" descr="completa_verso_1_samuel_17_213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1" name="completa_verso_1_samuel_17_2131.jpg" descr="completa_verso_1_samuel_17_213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5" name="completa_verso_1_samuel_17_2132.jpg" descr="completa_verso_1_samuel_17_21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9" name="completa_verso_1_samuel_17_2133.jpg" descr="completa_verso_1_samuel_17_213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3" name="completa_verso_1_samuel_17_2134.jpg" descr="completa_verso_1_samuel_17_213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57" name="completa_verso_1_samuel_17_2135.jpg" descr="completa_verso_1_samuel_17_21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1" name="completa_verso_1_samuel_17_2136.jpg" descr="completa_verso_1_samuel_17_213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5" name="completa_verso_1_samuel_17_2137.jpg" descr="completa_verso_1_samuel_17_213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completa_verso_1_samuel_17_2138.jpg" descr="completa_verso_1_samuel_17_21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3" name="completa_verso_1_samuel_17_2139.jpg" descr="completa_verso_1_samuel_17_213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3" name="completa_verso_1_samuel_17_214.jpg" descr="completa_verso_1_samuel_17_21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77" name="completa_verso_1_samuel_17_2140.jpg" descr="completa_verso_1_samuel_17_214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1" name="completa_verso_1_samuel_17_2141.jpg" descr="completa_verso_1_samuel_17_21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5" name="completa_verso_1_samuel_17_2142.jpg" descr="completa_verso_1_samuel_17_214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89" name="completa_verso_1_samuel_17_2143.jpg" descr="completa_verso_1_samuel_17_21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3" name="completa_verso_1_samuel_17_2144.jpg" descr="completa_verso_1_samuel_17_214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97" name="completa_verso_1_samuel_17_2145.jpg" descr="completa_verso_1_samuel_17_214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1" name="completa_verso_1_samuel_17_2146.jpg" descr="completa_verso_1_samuel_17_21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5" name="completa_verso_1_samuel_17_2147.jpg" descr="completa_verso_1_samuel_17_214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09" name="completa_verso_1_samuel_17_2148.jpg" descr="completa_verso_1_samuel_17_214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3" name="completa_verso_1_samuel_17_2149.jpg" descr="completa_verso_1_samuel_17_214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7" name="completa_verso_1_samuel_17_215.jpg" descr="completa_verso_1_samuel_17_2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7" name="completa_verso_1_samuel_17_2150.jpg" descr="completa_verso_1_samuel_17_215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1" name="completa_verso_1_samuel_17_2151.jpg" descr="completa_verso_1_samuel_17_215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completa_verso_1_samuel_17_2152.jpg" descr="completa_verso_1_samuel_17_21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9" name="completa_verso_1_samuel_17_2153.jpg" descr="completa_verso_1_samuel_17_215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3" name="completa_verso_1_samuel_17_2154.jpg" descr="completa_verso_1_samuel_17_215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7" name="completa_verso_1_samuel_17_2155.jpg" descr="completa_verso_1_samuel_17_215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1" name="completa_verso_1_samuel_17_2156.jpg" descr="completa_verso_1_samuel_17_215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5" name="completa_verso_1_samuel_17_2157.jpg" descr="completa_verso_1_samuel_17_215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completa_verso_1_samuel_17_2158.jpg" descr="completa_verso_1_samuel_17_21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3" name="completa_verso_1_samuel_17_2159.jpg" descr="completa_verso_1_samuel_17_215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1" name="completa_verso_1_samuel_17_216.jpg" descr="completa_verso_1_samuel_17_21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6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7" name="completa_verso_1_samuel_17_2160.jpg" descr="completa_verso_1_samuel_17_216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0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1" name="completa_verso_1_samuel_17_2161.jpg" descr="completa_verso_1_samuel_17_216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5" name="completa_verso_1_samuel_17_21.jpg" descr="completa_verso_1_samuel_17_2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5" name="completa_verso_1_samuel_17_217.jpg" descr="completa_verso_1_samuel_17_2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49" name="completa_verso_1_samuel_17_218.jpg" descr="completa_verso_1_samuel_17_21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Bod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53" name="completa_verso_1_samuel_17_219.jpg" descr="completa_verso_1_samuel_17_21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