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19250" y="6604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299" y="638919"/>
            <a:ext cx="5325770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/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e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" name="completa_verso_exodo_25.jpg" descr="completa_verso_exodo_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7" name="completa_verso_exodo_2510.jpg" descr="completa_verso_exodo_25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completa_verso_exodo_2511.jpg" descr="completa_verso_exodo_25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5" name="completa_verso_exodo_2512.jpg" descr="completa_verso_exodo_25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completa_verso_exodo_2513.jpg" descr="completa_verso_exodo_25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3" name="completa_verso_exodo_2514.jpg" descr="completa_verso_exodo_25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7" name="completa_verso_exodo_2515.jpg" descr="completa_verso_exodo_25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1" name="completa_verso_exodo_2516.jpg" descr="completa_verso_exodo_25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5" name="completa_verso_exodo_2517.jpg" descr="completa_verso_exodo_25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completa_verso_exodo_2518.jpg" descr="completa_verso_exodo_25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3" name="completa_verso_exodo_2519.jpg" descr="completa_verso_exodo_25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5" name="completa_verso_exodo_252.jpg" descr="completa_verso_exodo_25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7" name="completa_verso_exodo_2520.jpg" descr="completa_verso_exodo_25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1" name="completa_verso_exodo_2521.jpg" descr="completa_verso_exodo_25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5" name="completa_verso_exodo_2522.jpg" descr="completa_verso_exodo_25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completa_verso_exodo_2523.jpg" descr="completa_verso_exodo_25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3" name="completa_verso_exodo_2524.jpg" descr="completa_verso_exodo_25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7" name="completa_verso_exodo_2525.jpg" descr="completa_verso_exodo_25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1" name="completa_verso_exodo_2526.jpg" descr="completa_verso_exodo_25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5" name="completa_verso_exodo_2527.jpg" descr="completa_verso_exodo_25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completa_verso_exodo_2528.jpg" descr="completa_verso_exodo_25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3" name="completa_verso_exodo_2529.jpg" descr="completa_verso_exodo_25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9" name="completa_verso_exodo_253.jpg" descr="completa_verso_exodo_25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7" name="completa_verso_exodo_2530.jpg" descr="completa_verso_exodo_25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1" name="completa_verso_exodo_2531.jpg" descr="completa_verso_exodo_25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5" name="completa_verso_exodo_2532.jpg" descr="completa_verso_exodo_25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completa_verso_exodo_2533.jpg" descr="completa_verso_exodo_25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3" name="completa_verso_exodo_2534.jpg" descr="completa_verso_exodo_25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7" name="completa_verso_exodo_2535.jpg" descr="completa_verso_exodo_25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1" name="completa_verso_exodo_2536.jpg" descr="completa_verso_exodo_25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5" name="completa_verso_exodo_2537.jpg" descr="completa_verso_exodo_25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9" name="completa_verso_exodo_2538.jpg" descr="completa_verso_exodo_25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3" name="completa_verso_exodo_2539.jpg" descr="completa_verso_exodo_25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3" name="completa_verso_exodo_254.jpg" descr="completa_verso_exodo_25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7" name="completa_verso_exodo_2540.jpg" descr="completa_verso_exodo_25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1" name="completa_verso_exodo_2541.jpg" descr="completa_verso_exodo_25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5" name="completa_verso_exodo_2542.jpg" descr="completa_verso_exodo_25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9" name="completa_verso_exodo_2543.jpg" descr="completa_verso_exodo_25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3" name="completa_verso_exodo_2544.jpg" descr="completa_verso_exodo_25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7" name="completa_verso_exodo_2545.jpg" descr="completa_verso_exodo_25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1" name="completa_verso_exodo_2546.jpg" descr="completa_verso_exodo_25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5" name="completa_verso_exodo_2547.jpg" descr="completa_verso_exodo_25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" name="completa_verso_exodo_255.jpg" descr="completa_verso_exodo_25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1" name="completa_verso_exodo_256.jpg" descr="completa_verso_exodo_2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5" name="completa_verso_exodo_257.jpg" descr="completa_verso_exodo_25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9" name="completa_verso_exodo_258.jpg" descr="completa_verso_exodo_25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3" name="completa_verso_exodo_259.jpg" descr="completa_verso_exodo_25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