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descodificar_cita.jpg" descr="descodificar_ci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descodificar_cita10.jpg" descr="descodificar_cita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descodificar_cita11.jpg" descr="descodificar_cita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descodificar_cita12.jpg" descr="descodificar_cita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descodificar_cita13.jpg" descr="descodificar_cita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descodificar_cita14.jpg" descr="descodificar_cita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descodificar_cita15.jpg" descr="descodificar_cita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descodificar_cita16.jpg" descr="descodificar_cita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descodificar_cita17.jpg" descr="descodificar_cita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descodificar_cita18.jpg" descr="descodificar_cita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descodificar_cita19.jpg" descr="descodificar_cita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descodificar_cita2.jpg" descr="descodificar_cit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descodificar_cita20.jpg" descr="descodificar_cita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descodificar_cita21.jpg" descr="descodificar_cita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descodificar_cita22.jpg" descr="descodificar_cita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descodificar_cita23.jpg" descr="descodificar_cita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descodificar_cita24.jpg" descr="descodificar_cita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descodificar_cita25.jpg" descr="descodificar_cita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descodificar_cita26.jpg" descr="descodificar_cita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descodificar_cita27.jpg" descr="descodificar_cita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descodificar_cita28.jpg" descr="descodificar_cita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descodificar_cita29.jpg" descr="descodificar_cita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descodificar_cita3.jpg" descr="descodificar_cit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descodificar_cita30.jpg" descr="descodificar_cita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descodificar_cita31.jpg" descr="descodificar_cita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descodificar_cita32.jpg" descr="descodificar_cita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descodificar_cita33.jpg" descr="descodificar_cita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descodificar_cita34.jpg" descr="descodificar_cita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descodificar_cita35.jpg" descr="descodificar_cita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descodificar_cita36.jpg" descr="descodificar_cita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descodificar_cita37.jpg" descr="descodificar_cita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descodificar_cita38.jpg" descr="descodificar_cita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descodificar_cita39.jpg" descr="descodificar_cita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descodificar_cita4.jpg" descr="descodificar_cita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descodificar_cita40.jpg" descr="descodificar_cita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descodificar_cita41.jpg" descr="descodificar_cita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descodificar_cita42.jpg" descr="descodificar_cita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descodificar_cita43.jpg" descr="descodificar_cita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descodificar_cita5.jpg" descr="descodificar_cita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descodificar_cita6.jpg" descr="descodificar_cita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descodificar_cita7.jpg" descr="descodificar_cita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descodificar_cita8.jpg" descr="descodificar_cita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descodificar_cita9.jpg" descr="descodificar_cita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