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merged-_1.jpg" descr="merged-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merged-_10.jpg" descr="merged-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merged-_11.jpg" descr="merged-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merged-_12.jpg" descr="merged-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merged-_13.jpg" descr="merged-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merged-_14.jpg" descr="merged-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merged-_15.jpg" descr="merged-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merged-_16.jpg" descr="merged-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merged-_17.jpg" descr="merged-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merged-_18.jpg" descr="merged-_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merged-_19.jpg" descr="merged-_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merged-_2.jpg" descr="merged-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merged-_20.jpg" descr="merged-_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merged-_21.jpg" descr="merged-_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merged-_22.jpg" descr="merged-_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merged-_23.jpg" descr="merged-_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merged-_24.jpg" descr="merged-_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merged-_25.jpg" descr="merged-_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merged-_26.jpg" descr="merged-_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merged-_27.jpg" descr="merged-_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merged-_28.jpg" descr="merged-_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merged-_29.jpg" descr="merged-_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merged-_3.jpg" descr="merged-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merged-_30.jpg" descr="merged-_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merged-_31.jpg" descr="merged-_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merged-_32.jpg" descr="merged-_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4" name="merged-_33.jpg" descr="merged-_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merged-_34.jpg" descr="merged-_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4" name="merged-_35.jpg" descr="merged-_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merged-_36.jpg" descr="merged-_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merged-_4.jpg" descr="merged-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merged-_5.jpg" descr="merged-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merged-_6.jpg" descr="merged-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merged-_7.jpg" descr="merged-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merged-_8.jpg" descr="merged-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merged-_9.jpg" descr="merged-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