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en que libro title.jpg" descr="en que libro tit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en_que_libro_capitulo_Page_10.jpg" descr="en_que_libro_capitulo_Page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en_que_libro_capitulo_Page_11.jpg" descr="en_que_libro_capitulo_Page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en_que_libro_capitulo_Page_12.jpg" descr="en_que_libro_capitulo_Page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en_que_libro_capitulo_Page_13.jpg" descr="en_que_libro_capitulo_Page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en_que_libro_capitulo_Page_14.jpg" descr="en_que_libro_capitulo_Page_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en_que_libro_capitulo_Page_15.jpg" descr="en_que_libro_capitulo_Page_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en_que_libro_capitulo_Page_16.jpg" descr="en_que_libro_capitulo_Page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en_que_libro_capitulo_Page_17.jpg" descr="en_que_libro_capitulo_Page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en_que_libro_capitulo_Page_18.jpg" descr="en_que_libro_capitulo_Page_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en_que_libro_capitulo_Page_19.jpg" descr="en_que_libro_capitulo_Page_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en_que_libro_capitulo_Page_02.jpg" descr="en_que_libro_capitulo_Page_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en_que_libro_capitulo_Page_20.jpg" descr="en_que_libro_capitulo_Page_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en_que_libro_capitulo_Page_21.jpg" descr="en_que_libro_capitulo_Page_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en_que_libro_capitulo_Page_22.jpg" descr="en_que_libro_capitulo_Page_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en_que_libro_capitulo_Page_23.jpg" descr="en_que_libro_capitulo_Page_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3" name="en_que_libro_capitulo_Page_24.jpg" descr="en_que_libro_capitulo_Page_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en_que_libro_capitulo_Page_25.jpg" descr="en_que_libro_capitulo_Page_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en_que_libro_capitulo_Page_26.jpg" descr="en_que_libro_capitulo_Page_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5" name="en_que_libro_capitulo_Page_27.jpg" descr="en_que_libro_capitulo_Page_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en_que_libro_capitulo_Page_28.jpg" descr="en_que_libro_capitulo_Page_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3" name="en_que_libro_capitulo_Page_25.jpg" descr="en_que_libro_capitulo_Page_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en_que_libro_capitulo_Page_03.jpg" descr="en_que_libro_capitulo_Page_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7" name="en_que_libro_capitulo_Page_30.jpg" descr="en_que_libro_capitulo_Page_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1" name="en_que_libro_capitulo_Page_31.jpg" descr="en_que_libro_capitulo_Page_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5" name="en_que_libro_capitulo_Page_32.jpg" descr="en_que_libro_capitulo_Page_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en_que_libro_capitulo_Page_33.jpg" descr="en_que_libro_capitulo_Page_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3" name="en_que_libro_capitulo_Page_34.jpg" descr="en_que_libro_capitulo_Page_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7" name="en_que_libro_capitulo_Page_35.jpg" descr="en_que_libro_capitulo_Page_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1" name="en_que_libro_capitulo_Page_36.jpg" descr="en_que_libro_capitulo_Page_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5" name="en_que_libro_capitulo_Page_37.jpg" descr="en_que_libro_capitulo_Page_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en que libro title.jpg" descr="en que libro tit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3" name="en_que_libro_capitulo_Page_39.jpg" descr="en_que_libro_capitulo_Page_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en_que_libro_capitulo_Page_04.jpg" descr="en_que_libro_capitulo_Page_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en_que_libro_capitulo_Page_05.jpg" descr="en_que_libro_capitulo_Page_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en_que_libro_capitulo_Page_06.jpg" descr="en_que_libro_capitulo_Page_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en_que_libro_capitulo_Page_07.jpg" descr="en_que_libro_capitulo_Page_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en_que_libro_capitulo_Page_08.jpg" descr="en_que_libro_capitulo_Page_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en_que_libro_capitulo_Page_09.jpg" descr="en_que_libro_capitulo_Page_0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