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imagen-verso.jpg" descr="imagen-vers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imagen-verso10.jpg" descr="imagen-verso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imagen-verso11.jpg" descr="imagen-verso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imagen-verso12.jpg" descr="imagen-verso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imagen-verso13.jpg" descr="imagen-verso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imagen-verso14.jpg" descr="imagen-verso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imagen-verso15.jpg" descr="imagen-verso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imagen-verso16.jpg" descr="imagen-verso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imagen-verso17.jpg" descr="imagen-verso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imagen-verso18.jpg" descr="imagen-verso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imagen-verso19.jpg" descr="imagen-verso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imagen-verso2.jpg" descr="imagen-verso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imagen-verso20.jpg" descr="imagen-verso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imagen-verso21.jpg" descr="imagen-verso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imagen-verso22.jpg" descr="imagen-verso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imagen-verso23.jpg" descr="imagen-verso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imagen-verso24.jpg" descr="imagen-verso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imagen-verso25.jpg" descr="imagen-verso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imagen-verso26.jpg" descr="imagen-verso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5" name="imagen-verso27.jpg" descr="imagen-verso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imagen-verso28.jpg" descr="imagen-verso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imagen-verso29.jpg" descr="imagen-verso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imagen-verso3.jpg" descr="imagen-verso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7" name="imagen-verso30.jpg" descr="imagen-verso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imagen-verso31.jpg" descr="imagen-verso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5" name="imagen-verso32.jpg" descr="imagen-verso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imagen-verso33.jpg" descr="imagen-verso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imagen-verso.jpg" descr="imagen-vers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imagen-verso4.jpg" descr="imagen-verso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imagen-verso5.jpg" descr="imagen-verso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imagen-verso6.jpg" descr="imagen-verso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imagen-verso7.jpg" descr="imagen-verso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imagen-verso8.jpg" descr="imagen-verso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imagen-verso9.jpg" descr="imagen-verso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