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ISAIAS-53-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ISAIAS-53-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ISAIAS-53-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ISAIAS-53-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SAIAS-53-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ISAIAS-53-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ISAIAS-53-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ISAIAS-53-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ISAIAS-53-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SAIAS-53-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ISAIAS-53-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ISAIAS-53-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ISAIAS-53-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ISAIAS-53-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ISAIAS-53-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ISAIAS-53-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hape 2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ISAIAS-53-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ISAIAS-53-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1" name="ISAIAS-53-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5" name="ISAIAS-53-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ISAIAS-53-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ISAIAS-53-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ISAIAS-53-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7" name="ISAIAS-53-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ISAIAS-53-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5" name="ISAIAS-53-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ISAIAS-53-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ISAIAS-53-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7" name="ISAIAS-53-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1" name="ISAIAS-53-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ISAIAS-53-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Shape 2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ISAIAS-53-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ISAIAS-53-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ISAIAS-53-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ISAIAS-53-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1" name="ISAIAS-53-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4" name="Shape 2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5" name="ISAIAS-53-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ISAIAS-53-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hape 2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ISAIAS-53-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hape 2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7" name="ISAIAS-53-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ISAIAS-53-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4" name="Shape 3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5" name="ISAIAS-53-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hape 3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ISAIAS-53-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ISAIAS-53-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ISAIAS-53-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hape 3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7" name="ISAIAS-53-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ISAIAS-53-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ISAIAS-53-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ISAIAS-53-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ISAIAS-53-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