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SINAI_1.jpg" descr="SINAI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SINAI_10.jpg" descr="SINAI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SINAI_11.jpg" descr="SINAI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SINAI_12.jpg" descr="SINAI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SINAI_13.jpg" descr="SINAI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SINAI_14.jpg" descr="SINAI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SINAI_15.jpg" descr="SINAI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SINAI_16.jpg" descr="SINAI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SINAI_17.jpg" descr="SINAI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SINAI_18.jpg" descr="SINAI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SINAI_19.jpg" descr="SINAI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SINAI_2.jpg" descr="SINAI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SINAI_20.jpg" descr="SINAI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SINAI_21.jpg" descr="SINAI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SINAI_22.jpg" descr="SINAI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SINAI_23.jpg" descr="SINAI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SINAI_24.jpg" descr="SINAI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SINAI_3.jpg" descr="SINAI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SINAI_4.jpg" descr="SINAI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SINAI_5.jpg" descr="SINAI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SINAI_6.jpg" descr="SINAI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SINAI_7.jpg" descr="SINAI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SINAI_8.jpg" descr="SINAI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SINAI_9.jpg" descr="SINAI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