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MERGED-_1.jpg" descr="MERGED-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MERGED-_10.jpg" descr="MERGED-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MERGED-_11.jpg" descr="MERGED-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MERGED-_12.jpg" descr="MERGED-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MERGED-_13.jpg" descr="MERGED-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MERGED-_14.jpg" descr="MERGED-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MERGED-_15.jpg" descr="MERGED-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MERGED-_16.jpg" descr="MERGED-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MERGED-_17.jpg" descr="MERGED-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MERGED-_18.jpg" descr="MERGED-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MERGED-_19.jpg" descr="MERGED-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MERGED-_2.jpg" descr="MERGED-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MERGED-_20.jpg" descr="MERGED-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MERGED-_21.jpg" descr="MERGED-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MERGED-_22.jpg" descr="MERGED-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MERGED-_23.jpg" descr="MERGED-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MERGED-_24.jpg" descr="MERGED-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MERGED-_25.jpg" descr="MERGED-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MERGED-_26.jpg" descr="MERGED-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MERGED-_27.jpg" descr="MERGED-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MERGED-_28.jpg" descr="MERGED-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MERGED-_29.jpg" descr="MERGED-_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MERGED-_3.jpg" descr="MERGED-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MERGED-_30.jpg" descr="MERGED-_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MERGED-_31.jpg" descr="MERGED-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MERGED-_32.jpg" descr="MERGED-_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4" name="MERGED-_33.jpg" descr="MERGED-_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MERGED-_34.jpg" descr="MERGED-_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4" name="MERGED-_35.jpg" descr="MERGED-_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MERGED-_36.jpg" descr="MERGED-_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MERGED-_37.jpg" descr="MERGED-_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9" name="MERGED-_38.jpg" descr="MERGED-_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4" name="MERGED-_39.jpg" descr="MERGED-_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MERGED-_4.jpg" descr="MERGED-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MERGED-_40.jpg" descr="MERGED-_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4" name="MERGED-_41.jpg" descr="MERGED-_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9" name="MERGED-_42.jpg" descr="MERGED-_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MERGED-_5.jpg" descr="MERGED-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MERGED-_6.jpg" descr="MERGED-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MERGED-_7.jpg" descr="MERGED-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MERGED-_8.jpg" descr="MERGED-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MERGED-_9.jpg" descr="MERGED-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