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romanos-8-dime-el-verso-ppt-MERGED_1.jpg" descr="romanos-8-dime-el-verso-ppt-MERGED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romanos-8-dime-el-verso-ppt-MERGED_10.jpg" descr="romanos-8-dime-el-verso-ppt-MERGED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romanos-8-dime-el-verso-ppt-MERGED_11.jpg" descr="romanos-8-dime-el-verso-ppt-MERGED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romanos-8-dime-el-verso-ppt-MERGED_12.jpg" descr="romanos-8-dime-el-verso-ppt-MERGED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romanos-8-dime-el-verso-ppt-MERGED_13.jpg" descr="romanos-8-dime-el-verso-ppt-MERGED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romanos-8-dime-el-verso-ppt-MERGED_14.jpg" descr="romanos-8-dime-el-verso-ppt-MERGED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romanos-8-dime-el-verso-ppt-MERGED_15.jpg" descr="romanos-8-dime-el-verso-ppt-MERGED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romanos-8-dime-el-verso-ppt-MERGED_16.jpg" descr="romanos-8-dime-el-verso-ppt-MERGED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romanos-8-dime-el-verso-ppt-MERGED_17.jpg" descr="romanos-8-dime-el-verso-ppt-MERGED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romanos-8-dime-el-verso-ppt-MERGED_18.jpg" descr="romanos-8-dime-el-verso-ppt-MERGED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romanos-8-dime-el-verso-ppt-MERGED_19.jpg" descr="romanos-8-dime-el-verso-ppt-MERGED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romanos-8-dime-el-verso-ppt-MERGED_2.jpg" descr="romanos-8-dime-el-verso-ppt-MERGED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romanos-8-dime-el-verso-ppt-MERGED_20.jpg" descr="romanos-8-dime-el-verso-ppt-MERGED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romanos-8-dime-el-verso-ppt-MERGED_21.jpg" descr="romanos-8-dime-el-verso-ppt-MERGED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romanos-8-dime-el-verso-ppt-MERGED_22.jpg" descr="romanos-8-dime-el-verso-ppt-MERGED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romanos-8-dime-el-verso-ppt-MERGED_23.jpg" descr="romanos-8-dime-el-verso-ppt-MERGED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romanos-8-dime-el-verso-ppt-MERGED_24.jpg" descr="romanos-8-dime-el-verso-ppt-MERGED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romanos-8-dime-el-verso-ppt-MERGED_25.jpg" descr="romanos-8-dime-el-verso-ppt-MERGED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romanos-8-dime-el-verso-ppt-MERGED_26.jpg" descr="romanos-8-dime-el-verso-ppt-MERGED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romanos-8-dime-el-verso-ppt-MERGED_27.jpg" descr="romanos-8-dime-el-verso-ppt-MERGED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romanos-8-dime-el-verso-ppt-MERGED_28.jpg" descr="romanos-8-dime-el-verso-ppt-MERGED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romanos-8-dime-el-verso-ppt-MERGED_29.jpg" descr="romanos-8-dime-el-verso-ppt-MERGED_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romanos-8-dime-el-verso-ppt-MERGED_3.jpg" descr="romanos-8-dime-el-verso-ppt-MERGED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romanos-8-dime-el-verso-ppt-MERGED_30.jpg" descr="romanos-8-dime-el-verso-ppt-MERGED_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romanos-8-dime-el-verso-ppt-MERGED_31.jpg" descr="romanos-8-dime-el-verso-ppt-MERGED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romanos-8-dime-el-verso-ppt-MERGED_32.jpg" descr="romanos-8-dime-el-verso-ppt-MERGED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romanos-8-dime-el-verso-ppt-MERGED_33.jpg" descr="romanos-8-dime-el-verso-ppt-MERGED_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romanos-8-dime-el-verso-ppt-MERGED_34.jpg" descr="romanos-8-dime-el-verso-ppt-MERGED_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romanos-8-dime-el-verso-ppt-MERGED_35.jpg" descr="romanos-8-dime-el-verso-ppt-MERGED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romanos-8-dime-el-verso-ppt-MERGED_36.jpg" descr="romanos-8-dime-el-verso-ppt-MERGED_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romanos-8-dime-el-verso-ppt-MERGED_37.jpg" descr="romanos-8-dime-el-verso-ppt-MERGED_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romanos-8-dime-el-verso-ppt-MERGED_38.jpg" descr="romanos-8-dime-el-verso-ppt-MERGED_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romanos-8-dime-el-verso-ppt-MERGED_39.jpg" descr="romanos-8-dime-el-verso-ppt-MERGED_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romanos-8-dime-el-verso-ppt-MERGED_4.jpg" descr="romanos-8-dime-el-verso-ppt-MERGED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romanos-8-dime-el-verso-ppt-MERGED_40.jpg" descr="romanos-8-dime-el-verso-ppt-MERGED_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romanos-8-dime-el-verso-ppt-MERGED_41.jpg" descr="romanos-8-dime-el-verso-ppt-MERGED_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romanos-8-dime-el-verso-ppt-MERGED_42.jpg" descr="romanos-8-dime-el-verso-ppt-MERGED_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romanos-8-dime-el-verso-ppt-MERGED_43.jpg" descr="romanos-8-dime-el-verso-ppt-MERGED_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romanos-8-dime-el-verso-ppt-MERGED_44.jpg" descr="romanos-8-dime-el-verso-ppt-MERGED_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romanos-8-dime-el-verso-ppt-MERGED_45.jpg" descr="romanos-8-dime-el-verso-ppt-MERGED_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romanos-8-dime-el-verso-ppt-MERGED_46.jpg" descr="romanos-8-dime-el-verso-ppt-MERGED_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4" name="romanos-8-dime-el-verso-ppt-MERGED_47.jpg" descr="romanos-8-dime-el-verso-ppt-MERGED_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romanos-8-dime-el-verso-ppt-MERGED_48.jpg" descr="romanos-8-dime-el-verso-ppt-MERGED_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romanos-8-dime-el-verso-ppt-MERGED_49.jpg" descr="romanos-8-dime-el-verso-ppt-MERGED_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romanos-8-dime-el-verso-ppt-MERGED_5.jpg" descr="romanos-8-dime-el-verso-ppt-MERGED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romanos-8-dime-el-verso-ppt-MERGED_50.jpg" descr="romanos-8-dime-el-verso-ppt-MERGED_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romanos-8-dime-el-verso-ppt-MERGED_51.jpg" descr="romanos-8-dime-el-verso-ppt-MERGED_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romanos-8-dime-el-verso-ppt-MERGED_52.jpg" descr="romanos-8-dime-el-verso-ppt-MERGED_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4" name="romanos-8-dime-el-verso-ppt-MERGED_53.jpg" descr="romanos-8-dime-el-verso-ppt-MERGED_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9" name="romanos-8-dime-el-verso-ppt-MERGED_54.jpg" descr="romanos-8-dime-el-verso-ppt-MERGED_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4" name="romanos-8-dime-el-verso-ppt-MERGED_55.jpg" descr="romanos-8-dime-el-verso-ppt-MERGED_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9" name="romanos-8-dime-el-verso-ppt-MERGED_56.jpg" descr="romanos-8-dime-el-verso-ppt-MERGED_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4" name="romanos-8-dime-el-verso-ppt-MERGED_57.jpg" descr="romanos-8-dime-el-verso-ppt-MERGED_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9" name="romanos-8-dime-el-verso-ppt-MERGED_58.jpg" descr="romanos-8-dime-el-verso-ppt-MERGED_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4" name="romanos-8-dime-el-verso-ppt-MERGED_59.jpg" descr="romanos-8-dime-el-verso-ppt-MERGED_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romanos-8-dime-el-verso-ppt-MERGED_6.jpg" descr="romanos-8-dime-el-verso-ppt-MERGED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9" name="romanos-8-dime-el-verso-ppt-MERGED_60.jpg" descr="romanos-8-dime-el-verso-ppt-MERGED_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4" name="romanos-8-dime-el-verso-ppt-MERGED_61.jpg" descr="romanos-8-dime-el-verso-ppt-MERGED_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9" name="romanos-8-dime-el-verso-ppt-MERGED_62.jpg" descr="romanos-8-dime-el-verso-ppt-MERGED_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4" name="romanos-8-dime-el-verso-ppt-MERGED_63.jpg" descr="romanos-8-dime-el-verso-ppt-MERGED_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9" name="romanos-8-dime-el-verso-ppt-MERGED_64.jpg" descr="romanos-8-dime-el-verso-ppt-MERGED_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4" name="romanos-8-dime-el-verso-ppt-MERGED_65.jpg" descr="romanos-8-dime-el-verso-ppt-MERGED_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9" name="romanos-8-dime-el-verso-ppt-MERGED_66.jpg" descr="romanos-8-dime-el-verso-ppt-MERGED_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4" name="romanos-8-dime-el-verso-ppt-MERGED_67.jpg" descr="romanos-8-dime-el-verso-ppt-MERGED_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9" name="romanos-8-dime-el-verso-ppt-MERGED_68.jpg" descr="romanos-8-dime-el-verso-ppt-MERGED_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4" name="romanos-8-dime-el-verso-ppt-MERGED_69.jpg" descr="romanos-8-dime-el-verso-ppt-MERGED_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romanos-8-dime-el-verso-ppt-MERGED_7.jpg" descr="romanos-8-dime-el-verso-ppt-MERGED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9" name="romanos-8-dime-el-verso-ppt-MERGED_70.jpg" descr="romanos-8-dime-el-verso-ppt-MERGED_7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4" name="romanos-8-dime-el-verso-ppt-MERGED_71.jpg" descr="romanos-8-dime-el-verso-ppt-MERGED_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9" name="romanos-8-dime-el-verso-ppt-MERGED_72.jpg" descr="romanos-8-dime-el-verso-ppt-MERGED_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4" name="romanos-8-dime-el-verso-ppt-MERGED_73.jpg" descr="romanos-8-dime-el-verso-ppt-MERGED_7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9" name="romanos-8-dime-el-verso-ppt-MERGED_74.jpg" descr="romanos-8-dime-el-verso-ppt-MERGED_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4" name="romanos-8-dime-el-verso-ppt-MERGED_75.jpg" descr="romanos-8-dime-el-verso-ppt-MERGED_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9" name="romanos-8-dime-el-verso-ppt-MERGED_76.jpg" descr="romanos-8-dime-el-verso-ppt-MERGED_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4" name="romanos-8-dime-el-verso-ppt-MERGED_77.jpg" descr="romanos-8-dime-el-verso-ppt-MERGED_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9" name="romanos-8-dime-el-verso-ppt-MERGED_78.jpg" descr="romanos-8-dime-el-verso-ppt-MERGED_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4" name="romanos-8-dime-el-verso-ppt-MERGED_79.jpg" descr="romanos-8-dime-el-verso-ppt-MERGED_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romanos-8-dime-el-verso-ppt-MERGED_8.jpg" descr="romanos-8-dime-el-verso-ppt-MERGED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9" name="romanos-8-dime-el-verso-ppt-MERGED_80.jpg" descr="romanos-8-dime-el-verso-ppt-MERGED_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romanos-8-dime-el-verso-ppt-MERGED_9.jpg" descr="romanos-8-dime-el-verso-ppt-MERGED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