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media/image66.jpeg" ContentType="image/jpeg"/>
  <Override PartName="/ppt/media/image67.jpeg" ContentType="image/jpeg"/>
  <Override PartName="/ppt/media/image68.jpeg" ContentType="image/jpeg"/>
  <Override PartName="/ppt/media/image69.jpeg" ContentType="image/jpeg"/>
  <Override PartName="/ppt/media/image70.jpeg" ContentType="image/jpeg"/>
  <Override PartName="/ppt/media/image71.jpeg" ContentType="image/jpeg"/>
  <Override PartName="/ppt/media/image72.jpeg" ContentType="image/jpeg"/>
  <Override PartName="/ppt/media/image73.jpeg" ContentType="image/jpeg"/>
  <Override PartName="/ppt/media/image7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11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6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e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e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jpe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e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e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e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e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e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e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5.jpe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eg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jpe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e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0.jpe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eg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eg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jpe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MERGED-_1.jpg" descr="MERGED-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MERGED-_10.jpg" descr="MERGED-_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MERGED-_11.jpg" descr="MERGED-_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MERGED-_12.jpg" descr="MERGED-_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MERGED-_13.jpg" descr="MERGED-_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MERGED-_14.jpg" descr="MERGED-_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MERGED-_15.jpg" descr="MERGED-_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MERGED-_16.jpg" descr="MERGED-_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MERGED-_17.jpg" descr="MERGED-_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MERGED-_18.jpg" descr="MERGED-_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MERGED-_19.jpg" descr="MERGED-_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MERGED-_2.jpg" descr="MERGED-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MERGED-_20.jpg" descr="MERGED-_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MERGED-_21.jpg" descr="MERGED-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MERGED-_22.jpg" descr="MERGED-_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MERGED-_23.jpg" descr="MERGED-_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MERGED-_24.jpg" descr="MERGED-_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MERGED-_25.jpg" descr="MERGED-_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MERGED-_26.jpg" descr="MERGED-_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MERGED-_27.jpg" descr="MERGED-_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MERGED-_28.jpg" descr="MERGED-_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MERGED-_29.jpg" descr="MERGED-_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MERGED-_3.jpg" descr="MERGED-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MERGED-_30.jpg" descr="MERGED-_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MERGED-_31.jpg" descr="MERGED-_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MERGED-_32.jpg" descr="MERGED-_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MERGED-_33.jpg" descr="MERGED-_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9" name="MERGED-_34.jpg" descr="MERGED-_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MERGED-_35.jpg" descr="MERGED-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MERGED-_36.jpg" descr="MERGED-_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4" name="MERGED-_37.jpg" descr="MERGED-_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9" name="MERGED-_38.jpg" descr="MERGED-_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4" name="MERGED-_39.jpg" descr="MERGED-_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MERGED-_4.jpg" descr="MERGED-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9" name="MERGED-_40.jpg" descr="MERGED-_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4" name="MERGED-_41.jpg" descr="MERGED-_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9" name="MERGED-_42.jpg" descr="MERGED-_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4" name="MERGED-_43.jpg" descr="MERGED-_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89" name="MERGED-_44.jpg" descr="MERGED-_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4" name="MERGED-_45.jpg" descr="MERGED-_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9" name="MERGED-_46.jpg" descr="MERGED-_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4" name="MERGED-_47.jpg" descr="MERGED-_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9" name="MERGED-_48.jpg" descr="MERGED-_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4" name="MERGED-_49.jpg" descr="MERGED-_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MERGED-_5.jpg" descr="MERGED-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19" name="MERGED-_50.jpg" descr="MERGED-_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4" name="MERGED-_51.jpg" descr="MERGED-_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29" name="MERGED-_52.jpg" descr="MERGED-_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4" name="MERGED-_53.jpg" descr="MERGED-_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39" name="MERGED-_54.jpg" descr="MERGED-_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4" name="MERGED-_55.jpg" descr="MERGED-_5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4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49" name="MERGED-_56.jpg" descr="MERGED-_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54" name="MERGED-_57.jpg" descr="MERGED-_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59" name="MERGED-_58.jpg" descr="MERGED-_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64" name="MERGED-_59.jpg" descr="MERGED-_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MERGED-_6.jpg" descr="MERGED-_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69" name="MERGED-_60.jpg" descr="MERGED-_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74" name="MERGED-_61.jpg" descr="MERGED-_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79" name="MERGED-_62.jpg" descr="MERGED-_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84" name="MERGED-_63.jpg" descr="MERGED-_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89" name="MERGED-_64.jpg" descr="MERGED-_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94" name="MERGED-_65.jpg" descr="MERGED-_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99" name="MERGED-_66.jpg" descr="MERGED-_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04" name="MERGED-_67.jpg" descr="MERGED-_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09" name="MERGED-_68.jpg" descr="MERGED-_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14" name="MERGED-_69.jpg" descr="MERGED-_6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MERGED-_7.jpg" descr="MERGED-_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19" name="MERGED-_70.jpg" descr="MERGED-_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24" name="MERGED-_71.jpg" descr="MERGED-_7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29" name="MERGED-_72.jpg" descr="MERGED-_7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34" name="MERGED-_73.jpg" descr="MERGED-_7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539" name="MERGED-_74.jpg" descr="MERGED-_7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MERGED-_8.jpg" descr="MERGED-_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MERGED-_9.jpg" descr="MERGED-_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