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juego-biblico-memoriza-completa-verso-proverbios-1.jpg" descr="juego-biblico-memoriza-completa-verso-proverbio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juego-biblico-memoriza-completa-verso-proverbios-110.jpg" descr="juego-biblico-memoriza-completa-verso-proverbios-1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juego-biblico-memoriza-completa-verso-proverbios-111.jpg" descr="juego-biblico-memoriza-completa-verso-proverbios-1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juego-biblico-memoriza-completa-verso-proverbios-112.jpg" descr="juego-biblico-memoriza-completa-verso-proverbios-1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juego-biblico-memoriza-completa-verso-proverbios-113.jpg" descr="juego-biblico-memoriza-completa-verso-proverbios-1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juego-biblico-memoriza-completa-verso-proverbios-114.jpg" descr="juego-biblico-memoriza-completa-verso-proverbios-1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juego-biblico-memoriza-completa-verso-proverbios-115.jpg" descr="juego-biblico-memoriza-completa-verso-proverbios-1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juego-biblico-memoriza-completa-verso-proverbios-116.jpg" descr="juego-biblico-memoriza-completa-verso-proverbios-1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juego-biblico-memoriza-completa-verso-proverbios-117.jpg" descr="juego-biblico-memoriza-completa-verso-proverbios-1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juego-biblico-memoriza-completa-verso-proverbios-118.jpg" descr="juego-biblico-memoriza-completa-verso-proverbios-1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juego-biblico-memoriza-completa-verso-proverbios-119.jpg" descr="juego-biblico-memoriza-completa-verso-proverbios-1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juego-biblico-memoriza-completa-verso-proverbios-12.jpg" descr="juego-biblico-memoriza-completa-verso-proverbios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juego-biblico-memoriza-completa-verso-proverbios-120.jpg" descr="juego-biblico-memoriza-completa-verso-proverbios-1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juego-biblico-memoriza-completa-verso-proverbios-121.jpg" descr="juego-biblico-memoriza-completa-verso-proverbios-1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juego-biblico-memoriza-completa-verso-proverbios-122.jpg" descr="juego-biblico-memoriza-completa-verso-proverbios-1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juego-biblico-memoriza-completa-verso-proverbios-123.jpg" descr="juego-biblico-memoriza-completa-verso-proverbios-1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juego-biblico-memoriza-completa-verso-proverbios-124.jpg" descr="juego-biblico-memoriza-completa-verso-proverbios-1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juego-biblico-memoriza-completa-verso-proverbios-125.jpg" descr="juego-biblico-memoriza-completa-verso-proverbios-1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juego-biblico-memoriza-completa-verso-proverbios-126.jpg" descr="juego-biblico-memoriza-completa-verso-proverbios-1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juego-biblico-memoriza-completa-verso-proverbios-127.jpg" descr="juego-biblico-memoriza-completa-verso-proverbios-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juego-biblico-memoriza-completa-verso-proverbios-128.jpg" descr="juego-biblico-memoriza-completa-verso-proverbios-1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juego-biblico-memoriza-completa-verso-proverbios-129.jpg" descr="juego-biblico-memoriza-completa-verso-proverbios-1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juego-biblico-memoriza-completa-verso-proverbios-13.jpg" descr="juego-biblico-memoriza-completa-verso-proverbios-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juego-biblico-memoriza-completa-verso-proverbios-130.jpg" descr="juego-biblico-memoriza-completa-verso-proverbios-1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juego-biblico-memoriza-completa-verso-proverbios-131.jpg" descr="juego-biblico-memoriza-completa-verso-proverbios-1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juego-biblico-memoriza-completa-verso-proverbios-132.jpg" descr="juego-biblico-memoriza-completa-verso-proverbios-1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juego-biblico-memoriza-completa-verso-proverbios-133.jpg" descr="juego-biblico-memoriza-completa-verso-proverbios-1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juego-biblico-memoriza-completa-verso-proverbios-134.jpg" descr="juego-biblico-memoriza-completa-verso-proverbios-1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juego-biblico-memoriza-completa-verso-proverbios-135.jpg" descr="juego-biblico-memoriza-completa-verso-proverbios-1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juego-biblico-memoriza-completa-verso-proverbios-136.jpg" descr="juego-biblico-memoriza-completa-verso-proverbios-1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juego-biblico-memoriza-completa-verso-proverbios-137.jpg" descr="juego-biblico-memoriza-completa-verso-proverbios-1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juego-biblico-memoriza-completa-verso-proverbios-1.jpg" descr="juego-biblico-memoriza-completa-verso-proverbio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juego-biblico-memoriza-completa-verso-proverbios-14.jpg" descr="juego-biblico-memoriza-completa-verso-proverbios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juego-biblico-memoriza-completa-verso-proverbios-15.jpg" descr="juego-biblico-memoriza-completa-verso-proverbios-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juego-biblico-memoriza-completa-verso-proverbios-16.jpg" descr="juego-biblico-memoriza-completa-verso-proverbios-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juego-biblico-memoriza-completa-verso-proverbios-17.jpg" descr="juego-biblico-memoriza-completa-verso-proverbios-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juego-biblico-memoriza-completa-verso-proverbios-18.jpg" descr="juego-biblico-memoriza-completa-verso-proverbios-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juego-biblico-memoriza-completa-verso-proverbios-19.jpg" descr="juego-biblico-memoriza-completa-verso-proverbios-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