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1651000" y="66929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1689100" y="1778000"/>
            <a:ext cx="21005800" cy="101727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Shape 12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" name="libros-de-la-Biblia-que-libro-soy_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Shape 15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7" name="libros-de-la-Biblia-que-libro-soy_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Shape 16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libros-de-la-Biblia-que-libro-soy_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Shape 16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5" name="libros-de-la-Biblia-que-libro-soy_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hape 16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libros-de-la-Biblia-que-libro-soy_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hape 17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3" name="libros-de-la-Biblia-que-libro-soy_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Shape 17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7" name="libros-de-la-Biblia-que-libro-soy_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Shape 18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1" name="libros-de-la-Biblia-que-libro-soy_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Shape 18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5" name="libros-de-la-Biblia-que-libro-soy_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hape 18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libros-de-la-Biblia-que-libro-soy_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hape 19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3" name="libros-de-la-Biblia-que-libro-soy_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Shape 12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5" name="libros-de-la-Biblia-que-libro-soy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Shape 19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7" name="libros-de-la-Biblia-que-libro-soy_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Shape 20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1" name="libros-de-la-Biblia-que-libro-soy_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Shape 20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5" name="libros-de-la-Biblia-que-libro-soy_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hape 20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libros-de-la-Biblia-que-libro-soy_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hape 21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3" name="libros-de-la-Biblia-que-libro-soy_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Shape 21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7" name="libros-de-la-Biblia-que-libro-soy_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0" name="Shape 22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1" name="libros-de-la-Biblia-que-libro-soy_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4" name="Shape 22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5" name="libros-de-la-Biblia-que-libro-soy_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hape 22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libros-de-la-Biblia-que-libro-soy_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hape 23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3" name="libros-de-la-Biblia-que-libro-soy_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Shape 12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9" name="libros-de-la-Biblia-que-libro-soy_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6" name="Shape 23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7" name="libros-de-la-Biblia-que-libro-soy_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0" name="Shape 2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1" name="libros-de-la-Biblia-que-libro-soy_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4" name="Shape 24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5" name="libros-de-la-Biblia-que-libro-soy_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" name="Shape 13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3" name="libros-de-la-Biblia-que-libro-soy_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Shape 13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" name="libros-de-la-Biblia-que-libro-soy_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Shape 1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1" name="libros-de-la-Biblia-que-libro-soy_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5" name="libros-de-la-Biblia-que-libro-soy_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Shape 14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9" name="libros-de-la-Biblia-que-libro-soy_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hape 15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3" name="libros-de-la-Biblia-que-libro-soy_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