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ordena_los_libros.jpg" descr="ordena_los_libr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ordena_los_libros10.jpg" descr="ordena_los_libro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ordena_los_libros11.jpg" descr="ordena_los_libros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ordena_los_libros12.jpg" descr="ordena_los_libros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ordena_los_libros13.jpg" descr="ordena_los_libros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ordena_los_libros14.jpg" descr="ordena_los_libros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ordena_los_libros15.jpg" descr="ordena_los_libros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ordena_los_libros16.jpg" descr="ordena_los_libros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ordena_los_libros17.jpg" descr="ordena_los_libros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ordena_los_libros18.jpg" descr="ordena_los_libros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ordena_los_libros19.jpg" descr="ordena_los_libros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ordena_los_libros2.jpg" descr="ordena_los_libro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ordena_los_libros20.jpg" descr="ordena_los_libros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ordena_los_libros21.jpg" descr="ordena_los_libros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ordena_los_libros22.jpg" descr="ordena_los_libros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ordena_los_libros23.jpg" descr="ordena_los_libros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ordena_los_libros24.jpg" descr="ordena_los_libros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ordena_los_libros5.jpg" descr="ordena_los_libro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ordena_los_libros26.jpg" descr="ordena_los_libros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ordena_los_libros27.jpg" descr="ordena_los_libros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ordena_los_libros28.jpg" descr="ordena_los_libros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ordena_los_libros7.jpg" descr="ordena_los_libro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ordena_los_libros3.jpg" descr="ordena_los_libros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ordena_los_libros30.jpg" descr="ordena_los_libros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ordena_los_libros31.jpg" descr="ordena_los_libros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ordena_los_libros32.jpg" descr="ordena_los_libros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ordena_los_libros33.jpg" descr="ordena_los_libros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ordena_los_libros34.jpg" descr="ordena_los_libros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ordena_los_libros7.jpg" descr="ordena_los_libro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ordena_los_libros36.jpg" descr="ordena_los_libros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ordena_los_libros37.jpg" descr="ordena_los_libros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ordena_los_libros38.jpg" descr="ordena_los_libros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ordena_los_libros39.jpg" descr="ordena_los_libros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ordena_los_libros4.jpg" descr="ordena_los_libros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ordena_los_libros40.jpg" descr="ordena_los_libros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ordena_los_libros41.jpg" descr="ordena_los_libros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ordena_los_libros42.jpg" descr="ordena_los_libros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ordena_los_libros31.jpg" descr="ordena_los_libros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ordena_los_libros44.jpg" descr="ordena_los_libros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ordena_los_libros45.jpg" descr="ordena_los_libros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ordena_los_libros46.jpg" descr="ordena_los_libros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ordena_los_libros47.jpg" descr="ordena_los_libros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ordena_los_libros48.jpg" descr="ordena_los_libros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ordena_los_libros49.jpg" descr="ordena_los_libros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ordena_los_libros5.jpg" descr="ordena_los_libro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ordena_los_libros.jpg" descr="ordena_los_libro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ordena_los_libros6.jpg" descr="ordena_los_libros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ordena_los_libros7.jpg" descr="ordena_los_libros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ordena_los_libros8.jpg" descr="ordena_los_libros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ordena_los_libros9.jpg" descr="ordena_los_libros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