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encuentra_verso.jpg" descr="encuentra_vers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encuentra_verso10.jpg" descr="encuentra_verso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encuentra_verso11.jpg" descr="encuentra_verso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encuentra_verso12.jpg" descr="encuentra_verso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encuentra_verso13.jpg" descr="encuentra_verso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encuentra_verso14.jpg" descr="encuentra_verso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encuentra_verso15.jpg" descr="encuentra_verso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encuentra_verso16.jpg" descr="encuentra_verso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encuentra_verso17.jpg" descr="encuentra_verso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encuentra_verso18.jpg" descr="encuentra_verso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encuentra_verso19.jpg" descr="encuentra_verso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encuentra_verso2.jpg" descr="encuentra_verso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encuentra_verso20.jpg" descr="encuentra_verso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encuentra_verso21.jpg" descr="encuentra_verso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encuentra_verso.jpg" descr="encuentra_vers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encuentra_verso3.jpg" descr="encuentra_verso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encuentra_verso4.jpg" descr="encuentra_verso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encuentra_verso5.jpg" descr="encuentra_verso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encuentra_verso6.jpg" descr="encuentra_verso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encuentra_verso7.jpg" descr="encuentra_verso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encuentra_verso8.jpg" descr="encuentra_verso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encuentra_verso9.jpg" descr="encuentra_verso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