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000000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1058332" indent="-423332" algn="ctr">
              <a:spcBef>
                <a:spcPts val="0"/>
              </a:spcBef>
              <a:defRPr i="1" sz="3200"/>
            </a:lvl2pPr>
            <a:lvl3pPr marL="1693333" indent="-423332" algn="ctr">
              <a:spcBef>
                <a:spcPts val="0"/>
              </a:spcBef>
              <a:defRPr i="1" sz="3200"/>
            </a:lvl3pPr>
            <a:lvl4pPr marL="2328333" indent="-423333" algn="ctr">
              <a:spcBef>
                <a:spcPts val="0"/>
              </a:spcBef>
              <a:defRPr i="1" sz="3200"/>
            </a:lvl4pPr>
            <a:lvl5pPr marL="2963333" indent="-423333" algn="ctr">
              <a:spcBef>
                <a:spcPts val="0"/>
              </a:spcBef>
              <a:defRPr i="1"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21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0" y="-1291580"/>
            <a:ext cx="29260800" cy="195072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2921000" y="330200"/>
            <a:ext cx="18542000" cy="9207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8016875" y="-63500"/>
            <a:ext cx="19831050" cy="13220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9972675" y="2125130"/>
            <a:ext cx="16402050" cy="109347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15290800" y="6870700"/>
            <a:ext cx="8343900" cy="5562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15316200" y="952500"/>
            <a:ext cx="8305800" cy="5537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1739900" y="-258234"/>
            <a:ext cx="20065999" cy="133773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busqueda-biblia-capitulo-versiculo-done.png" descr="busqueda-biblia-capitulo-versiculo-do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busqueda-biblia-capitulo-versiculo-done10.png" descr="busqueda-biblia-capitulo-versiculo-don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busqueda-biblia-capitulo-versiculo-done11.png" descr="busqueda-biblia-capitulo-versiculo-don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busqueda-biblia-capitulo-versiculo-done12.png" descr="busqueda-biblia-capitulo-versiculo-don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busqueda-biblia-capitulo-versiculo-done13.png" descr="busqueda-biblia-capitulo-versiculo-don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busqueda-biblia-capitulo-versiculo-done14.png" descr="busqueda-biblia-capitulo-versiculo-don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busqueda-biblia-capitulo-versiculo-done15.png" descr="busqueda-biblia-capitulo-versiculo-don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busqueda-biblia-capitulo-versiculo-done16.png" descr="busqueda-biblia-capitulo-versiculo-done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busqueda-biblia-capitulo-versiculo-done17.png" descr="busqueda-biblia-capitulo-versiculo-done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busqueda-biblia-capitulo-versiculo-done18.png" descr="busqueda-biblia-capitulo-versiculo-done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3" name="busqueda-biblia-capitulo-versiculo-done19.png" descr="busqueda-biblia-capitulo-versiculo-done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busqueda-biblia-capitulo-versiculo-done2.png" descr="busqueda-biblia-capitulo-versiculo-don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busqueda-biblia-capitulo-versiculo-done20.png" descr="busqueda-biblia-capitulo-versiculo-done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1" name="busqueda-biblia-capitulo-versiculo-done21.png" descr="busqueda-biblia-capitulo-versiculo-done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busqueda-biblia-capitulo-versiculo-done22.png" descr="busqueda-biblia-capitulo-versiculo-done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busqueda-biblia-capitulo-versiculo-done23.png" descr="busqueda-biblia-capitulo-versiculo-done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3" name="busqueda-biblia-capitulo-versiculo-done24.png" descr="busqueda-biblia-capitulo-versiculo-done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busqueda-biblia-capitulo-versiculo-done25.png" descr="busqueda-biblia-capitulo-versiculo-done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1" name="busqueda-biblia-capitulo-versiculo-done26.png" descr="busqueda-biblia-capitulo-versiculo-done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5" name="busqueda-biblia-capitulo-versiculo-done27.png" descr="busqueda-biblia-capitulo-versiculo-done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busqueda-biblia-capitulo-versiculo-done28.png" descr="busqueda-biblia-capitulo-versiculo-done2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3" name="busqueda-biblia-capitulo-versiculo-done29.png" descr="busqueda-biblia-capitulo-versiculo-done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busqueda-biblia-capitulo-versiculo-done3.png" descr="busqueda-biblia-capitulo-versiculo-don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7" name="busqueda-biblia-capitulo-versiculo-done30.png" descr="busqueda-biblia-capitulo-versiculo-done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1" name="busqueda-biblia-capitulo-versiculo-done31.png" descr="busqueda-biblia-capitulo-versiculo-done3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5" name="busqueda-biblia-capitulo-versiculo-done32.png" descr="busqueda-biblia-capitulo-versiculo-done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busqueda-biblia-capitulo-versiculo-done33.png" descr="busqueda-biblia-capitulo-versiculo-done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3" name="busqueda-biblia-capitulo-versiculo-done34.png" descr="busqueda-biblia-capitulo-versiculo-done3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7" name="busqueda-biblia-capitulo-versiculo-done35.png" descr="busqueda-biblia-capitulo-versiculo-done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1" name="busqueda-biblia-capitulo-versiculo-done36.png" descr="busqueda-biblia-capitulo-versiculo-done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5" name="busqueda-biblia-capitulo-versiculo-done37.png" descr="busqueda-biblia-capitulo-versiculo-done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busqueda-biblia-capitulo-versiculo-done38.png" descr="busqueda-biblia-capitulo-versiculo-done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3" name="busqueda-biblia-capitulo-versiculo-done39.png" descr="busqueda-biblia-capitulo-versiculo-done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busqueda-biblia-capitulo-versiculo-done4.png" descr="busqueda-biblia-capitulo-versiculo-don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7" name="busqueda-biblia-capitulo-versiculo-done40.png" descr="busqueda-biblia-capitulo-versiculo-done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1" name="busqueda-biblia-capitulo-versiculo-done41.png" descr="busqueda-biblia-capitulo-versiculo-done4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5" name="busqueda-biblia-capitulo-versiculo-done42.png" descr="busqueda-biblia-capitulo-versiculo-done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9" name="busqueda-biblia-capitulo-versiculo-done43.png" descr="busqueda-biblia-capitulo-versiculo-done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3" name="APOCALIPSIS-PROMO-INSERT-JUEGOS-PPTX.jpg" descr="APOCALIPSIS-PROMO-INSERT-JUEGOS-PPT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7" name="busqueda-biblia-capitulo-versiculo-done.png" descr="busqueda-biblia-capitulo-versiculo-do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busqueda-biblia-capitulo-versiculo-done5.png" descr="busqueda-biblia-capitulo-versiculo-don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busqueda-biblia-capitulo-versiculo-done6.png" descr="busqueda-biblia-capitulo-versiculo-don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busqueda-biblia-capitulo-versiculo-done7.png" descr="busqueda-biblia-capitulo-versiculo-don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busqueda-biblia-capitulo-versiculo-done8.png" descr="busqueda-biblia-capitulo-versiculo-don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busqueda-biblia-capitulo-versiculo-done9.png" descr="busqueda-biblia-capitulo-versiculo-don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