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verso_binario.jpg" descr="verso_binari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verso_binario10.jpg" descr="verso_binario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verso_binario11.jpg" descr="verso_binario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verso_binario12.jpg" descr="verso_binario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verso_binario13.jpg" descr="verso_binario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verso_binario14.jpg" descr="verso_binario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verso_binario15.jpg" descr="verso_binario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verso_binario16.jpg" descr="verso_binario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verso_binario17.jpg" descr="verso_binario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verso_binario18.jpg" descr="verso_binario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verso_binario19.jpg" descr="verso_binario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verso_binario2.jpg" descr="verso_binario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verso_binario20.jpg" descr="verso_binario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verso_binario21.jpg" descr="verso_binario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verso_binario22.jpg" descr="verso_binario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verso_binario23.jpg" descr="verso_binario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verso_binario24.jpg" descr="verso_binario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verso_binario25.jpg" descr="verso_binario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verso_binario26.jpg" descr="verso_binario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verso_binario27.jpg" descr="verso_binario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verso_binario28.jpg" descr="verso_binario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verso_binario29.jpg" descr="verso_binario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verso_binario3.jpg" descr="verso_binario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verso_binario30.jpg" descr="verso_binario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verso_binario31.jpg" descr="verso_binario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verso_binario32.jpg" descr="verso_binario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verso_binario17.jpg" descr="verso_binario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verso_binario18.jpg" descr="verso_binario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verso_binario35.jpg" descr="verso_binario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1" name="verso_binario36.jpg" descr="verso_binario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verso_binario37.jpg" descr="verso_binario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verso_binario38.jpg" descr="verso_binario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verso_binario39.jpg" descr="verso_binario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verso_binario4.jpg" descr="verso_binario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7" name="verso_binario40.jpg" descr="verso_binario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1" name="verso_binario41.jpg" descr="verso_binario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5" name="verso_binario42.jpg" descr="verso_binario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verso_binario5.jpg" descr="verso_binario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verso_binario6.jpg" descr="verso_binario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verso_binario7.jpg" descr="verso_binario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verso_binario8.jpg" descr="verso_binario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verso_binario9.jpg" descr="verso_binario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